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6"/>
  </p:notesMasterIdLst>
  <p:sldIdLst>
    <p:sldId id="256" r:id="rId2"/>
    <p:sldId id="257" r:id="rId3"/>
    <p:sldId id="267" r:id="rId4"/>
    <p:sldId id="259" r:id="rId5"/>
    <p:sldId id="260" r:id="rId6"/>
    <p:sldId id="262" r:id="rId7"/>
    <p:sldId id="263" r:id="rId8"/>
    <p:sldId id="280" r:id="rId9"/>
    <p:sldId id="283" r:id="rId10"/>
    <p:sldId id="269" r:id="rId11"/>
    <p:sldId id="268" r:id="rId12"/>
    <p:sldId id="270" r:id="rId13"/>
    <p:sldId id="271" r:id="rId14"/>
    <p:sldId id="284" r:id="rId15"/>
    <p:sldId id="273" r:id="rId16"/>
    <p:sldId id="274" r:id="rId17"/>
    <p:sldId id="264" r:id="rId18"/>
    <p:sldId id="272" r:id="rId19"/>
    <p:sldId id="276" r:id="rId20"/>
    <p:sldId id="277" r:id="rId21"/>
    <p:sldId id="278" r:id="rId22"/>
    <p:sldId id="279" r:id="rId23"/>
    <p:sldId id="282" r:id="rId24"/>
    <p:sldId id="281"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8D84509-0D39-D0E8-CD1A-F0835CCC0124}" v="329" dt="2024-04-24T20:11:12.246"/>
    <p1510:client id="{F5E87A01-75FE-4441-8A49-356994E0AE6D}" v="2" dt="2024-04-23T23:43:00.8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72789"/>
  </p:normalViewPr>
  <p:slideViewPr>
    <p:cSldViewPr snapToGrid="0">
      <p:cViewPr varScale="1">
        <p:scale>
          <a:sx n="91" d="100"/>
          <a:sy n="91" d="100"/>
        </p:scale>
        <p:origin x="1920" y="184"/>
      </p:cViewPr>
      <p:guideLst/>
    </p:cSldViewPr>
  </p:slideViewPr>
  <p:notesTextViewPr>
    <p:cViewPr>
      <p:scale>
        <a:sx n="1" d="1"/>
        <a:sy n="1" d="1"/>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38F9A5-6F69-43BF-A0C6-90559EF136B7}" type="doc">
      <dgm:prSet loTypeId="urn:microsoft.com/office/officeart/2005/8/layout/pyramid1" loCatId="pyramid" qsTypeId="urn:microsoft.com/office/officeart/2005/8/quickstyle/simple1" qsCatId="simple" csTypeId="urn:microsoft.com/office/officeart/2005/8/colors/accent1_2" csCatId="accent1" phldr="1"/>
      <dgm:spPr/>
    </dgm:pt>
    <dgm:pt modelId="{4FDEE4AA-32ED-4141-BAC4-3A8ADA8BBC70}">
      <dgm:prSet phldrT="[Text]" phldr="0"/>
      <dgm:spPr>
        <a:solidFill>
          <a:schemeClr val="tx1">
            <a:lumMod val="65000"/>
          </a:schemeClr>
        </a:solidFill>
      </dgm:spPr>
      <dgm:t>
        <a:bodyPr/>
        <a:lstStyle/>
        <a:p>
          <a:r>
            <a:rPr lang="en-US" dirty="0">
              <a:latin typeface="Calibri Light" panose="020F0302020204030204"/>
            </a:rPr>
            <a:t>Actual</a:t>
          </a:r>
          <a:endParaRPr lang="en-US" dirty="0"/>
        </a:p>
      </dgm:t>
    </dgm:pt>
    <dgm:pt modelId="{C6FF0D45-964B-4E7F-9413-6B31624D2600}" type="parTrans" cxnId="{F16FDF80-486F-4909-A748-B327A4BC7583}">
      <dgm:prSet/>
      <dgm:spPr/>
    </dgm:pt>
    <dgm:pt modelId="{39BADB2D-F572-49EA-96E9-FA17F8E3A045}" type="sibTrans" cxnId="{F16FDF80-486F-4909-A748-B327A4BC7583}">
      <dgm:prSet/>
      <dgm:spPr/>
    </dgm:pt>
    <dgm:pt modelId="{E89DF512-394C-4738-811E-68E8D0253B9A}">
      <dgm:prSet phldrT="[Text]" phldr="0"/>
      <dgm:spPr>
        <a:solidFill>
          <a:schemeClr val="tx1">
            <a:lumMod val="65000"/>
          </a:schemeClr>
        </a:solidFill>
      </dgm:spPr>
      <dgm:t>
        <a:bodyPr/>
        <a:lstStyle/>
        <a:p>
          <a:r>
            <a:rPr lang="en-US" dirty="0">
              <a:latin typeface="Calibri Light" panose="020F0302020204030204"/>
            </a:rPr>
            <a:t>Esteem</a:t>
          </a:r>
          <a:endParaRPr lang="en-US" dirty="0"/>
        </a:p>
      </dgm:t>
    </dgm:pt>
    <dgm:pt modelId="{83987C40-9689-4172-8303-79B4B2DD0C2A}" type="parTrans" cxnId="{0EA2EA50-3694-439A-9A41-2DF0AC28A5E9}">
      <dgm:prSet/>
      <dgm:spPr/>
    </dgm:pt>
    <dgm:pt modelId="{A03B32EE-26B7-463B-AC6F-6AFC06464B22}" type="sibTrans" cxnId="{0EA2EA50-3694-439A-9A41-2DF0AC28A5E9}">
      <dgm:prSet/>
      <dgm:spPr/>
    </dgm:pt>
    <dgm:pt modelId="{152A9143-AE9F-4FDB-B639-936923C12106}">
      <dgm:prSet phldrT="[Text]" phldr="0"/>
      <dgm:spPr>
        <a:solidFill>
          <a:schemeClr val="tx1">
            <a:lumMod val="65000"/>
          </a:schemeClr>
        </a:solidFill>
      </dgm:spPr>
      <dgm:t>
        <a:bodyPr/>
        <a:lstStyle/>
        <a:p>
          <a:r>
            <a:rPr lang="en-US" dirty="0">
              <a:latin typeface="Calibri Light" panose="020F0302020204030204"/>
            </a:rPr>
            <a:t>Love/Relationships</a:t>
          </a:r>
          <a:endParaRPr lang="en-US" dirty="0"/>
        </a:p>
      </dgm:t>
    </dgm:pt>
    <dgm:pt modelId="{0977BF1E-16AD-4D4D-83AC-ABE86D8B0196}" type="parTrans" cxnId="{4414E075-C37A-42D6-A88F-8D715EDC19D6}">
      <dgm:prSet/>
      <dgm:spPr/>
    </dgm:pt>
    <dgm:pt modelId="{54C9FAC6-799E-4C38-AA1F-7F1F687F9457}" type="sibTrans" cxnId="{4414E075-C37A-42D6-A88F-8D715EDC19D6}">
      <dgm:prSet/>
      <dgm:spPr/>
    </dgm:pt>
    <dgm:pt modelId="{3A2954E1-0D79-4BFE-932B-14FF131722A4}">
      <dgm:prSet phldr="0"/>
      <dgm:spPr>
        <a:solidFill>
          <a:schemeClr val="tx1">
            <a:lumMod val="65000"/>
          </a:schemeClr>
        </a:solidFill>
      </dgm:spPr>
      <dgm:t>
        <a:bodyPr/>
        <a:lstStyle/>
        <a:p>
          <a:r>
            <a:rPr lang="en-US" dirty="0">
              <a:latin typeface="Calibri Light" panose="020F0302020204030204"/>
            </a:rPr>
            <a:t>Safety</a:t>
          </a:r>
        </a:p>
      </dgm:t>
    </dgm:pt>
    <dgm:pt modelId="{7453250B-BC27-4D3F-A3B2-0AD4ABC3EF6E}" type="parTrans" cxnId="{3F4178D0-4158-4AE4-BF09-7E3D04C7D464}">
      <dgm:prSet/>
      <dgm:spPr/>
    </dgm:pt>
    <dgm:pt modelId="{C2A859FD-E5C7-4ED6-9663-55D0B4094D1C}" type="sibTrans" cxnId="{3F4178D0-4158-4AE4-BF09-7E3D04C7D464}">
      <dgm:prSet/>
      <dgm:spPr/>
    </dgm:pt>
    <dgm:pt modelId="{9B8F49D2-7956-41C9-B470-7C27973C450E}">
      <dgm:prSet phldr="0"/>
      <dgm:spPr>
        <a:solidFill>
          <a:schemeClr val="tx1">
            <a:lumMod val="65000"/>
          </a:schemeClr>
        </a:solidFill>
      </dgm:spPr>
      <dgm:t>
        <a:bodyPr/>
        <a:lstStyle/>
        <a:p>
          <a:r>
            <a:rPr lang="en-US" dirty="0">
              <a:latin typeface="Calibri Light" panose="020F0302020204030204"/>
            </a:rPr>
            <a:t>Physiological</a:t>
          </a:r>
        </a:p>
      </dgm:t>
    </dgm:pt>
    <dgm:pt modelId="{97DED02A-1336-40FE-8F71-6E808C3F7DFA}" type="parTrans" cxnId="{CBAF51D9-4EA9-4B28-865F-C0D7B1F4CACA}">
      <dgm:prSet/>
      <dgm:spPr/>
    </dgm:pt>
    <dgm:pt modelId="{B355D699-AAF7-4A96-9FE7-214DE5CC9339}" type="sibTrans" cxnId="{CBAF51D9-4EA9-4B28-865F-C0D7B1F4CACA}">
      <dgm:prSet/>
      <dgm:spPr/>
    </dgm:pt>
    <dgm:pt modelId="{9491A295-9A86-4BEE-A2AD-D1507F2A0A1C}" type="pres">
      <dgm:prSet presAssocID="{8438F9A5-6F69-43BF-A0C6-90559EF136B7}" presName="Name0" presStyleCnt="0">
        <dgm:presLayoutVars>
          <dgm:dir/>
          <dgm:animLvl val="lvl"/>
          <dgm:resizeHandles val="exact"/>
        </dgm:presLayoutVars>
      </dgm:prSet>
      <dgm:spPr/>
    </dgm:pt>
    <dgm:pt modelId="{660945A6-0E4F-4552-A931-D03621227553}" type="pres">
      <dgm:prSet presAssocID="{4FDEE4AA-32ED-4141-BAC4-3A8ADA8BBC70}" presName="Name8" presStyleCnt="0"/>
      <dgm:spPr/>
    </dgm:pt>
    <dgm:pt modelId="{8E583D19-16D6-431D-883C-119B4CE768CF}" type="pres">
      <dgm:prSet presAssocID="{4FDEE4AA-32ED-4141-BAC4-3A8ADA8BBC70}" presName="level" presStyleLbl="node1" presStyleIdx="0" presStyleCnt="5">
        <dgm:presLayoutVars>
          <dgm:chMax val="1"/>
          <dgm:bulletEnabled val="1"/>
        </dgm:presLayoutVars>
      </dgm:prSet>
      <dgm:spPr/>
    </dgm:pt>
    <dgm:pt modelId="{6C51A6B4-A1E7-482B-8D46-4B6671937E80}" type="pres">
      <dgm:prSet presAssocID="{4FDEE4AA-32ED-4141-BAC4-3A8ADA8BBC70}" presName="levelTx" presStyleLbl="revTx" presStyleIdx="0" presStyleCnt="0">
        <dgm:presLayoutVars>
          <dgm:chMax val="1"/>
          <dgm:bulletEnabled val="1"/>
        </dgm:presLayoutVars>
      </dgm:prSet>
      <dgm:spPr/>
    </dgm:pt>
    <dgm:pt modelId="{C69A08A1-F91D-4697-9F7D-A6FEFDEB3F7C}" type="pres">
      <dgm:prSet presAssocID="{E89DF512-394C-4738-811E-68E8D0253B9A}" presName="Name8" presStyleCnt="0"/>
      <dgm:spPr/>
    </dgm:pt>
    <dgm:pt modelId="{4DBFF9A7-ED18-4E78-8AA6-C2D2EFF82E51}" type="pres">
      <dgm:prSet presAssocID="{E89DF512-394C-4738-811E-68E8D0253B9A}" presName="level" presStyleLbl="node1" presStyleIdx="1" presStyleCnt="5">
        <dgm:presLayoutVars>
          <dgm:chMax val="1"/>
          <dgm:bulletEnabled val="1"/>
        </dgm:presLayoutVars>
      </dgm:prSet>
      <dgm:spPr/>
    </dgm:pt>
    <dgm:pt modelId="{B286738A-1AD3-4EF3-9E7A-19EE6316D723}" type="pres">
      <dgm:prSet presAssocID="{E89DF512-394C-4738-811E-68E8D0253B9A}" presName="levelTx" presStyleLbl="revTx" presStyleIdx="0" presStyleCnt="0">
        <dgm:presLayoutVars>
          <dgm:chMax val="1"/>
          <dgm:bulletEnabled val="1"/>
        </dgm:presLayoutVars>
      </dgm:prSet>
      <dgm:spPr/>
    </dgm:pt>
    <dgm:pt modelId="{E6626735-547F-4FE8-B734-1A37E995CBC8}" type="pres">
      <dgm:prSet presAssocID="{152A9143-AE9F-4FDB-B639-936923C12106}" presName="Name8" presStyleCnt="0"/>
      <dgm:spPr/>
    </dgm:pt>
    <dgm:pt modelId="{B9C4529F-801D-4465-B3F9-7D65E1E2A1F8}" type="pres">
      <dgm:prSet presAssocID="{152A9143-AE9F-4FDB-B639-936923C12106}" presName="level" presStyleLbl="node1" presStyleIdx="2" presStyleCnt="5">
        <dgm:presLayoutVars>
          <dgm:chMax val="1"/>
          <dgm:bulletEnabled val="1"/>
        </dgm:presLayoutVars>
      </dgm:prSet>
      <dgm:spPr/>
    </dgm:pt>
    <dgm:pt modelId="{1BE736A8-413E-43A5-B6C2-F12CFA26553F}" type="pres">
      <dgm:prSet presAssocID="{152A9143-AE9F-4FDB-B639-936923C12106}" presName="levelTx" presStyleLbl="revTx" presStyleIdx="0" presStyleCnt="0">
        <dgm:presLayoutVars>
          <dgm:chMax val="1"/>
          <dgm:bulletEnabled val="1"/>
        </dgm:presLayoutVars>
      </dgm:prSet>
      <dgm:spPr/>
    </dgm:pt>
    <dgm:pt modelId="{6784088A-CF7D-49E8-87B4-403F1CF13197}" type="pres">
      <dgm:prSet presAssocID="{3A2954E1-0D79-4BFE-932B-14FF131722A4}" presName="Name8" presStyleCnt="0"/>
      <dgm:spPr/>
    </dgm:pt>
    <dgm:pt modelId="{4B3F12F4-AD5D-4523-AD94-B57BE78C5C5C}" type="pres">
      <dgm:prSet presAssocID="{3A2954E1-0D79-4BFE-932B-14FF131722A4}" presName="level" presStyleLbl="node1" presStyleIdx="3" presStyleCnt="5">
        <dgm:presLayoutVars>
          <dgm:chMax val="1"/>
          <dgm:bulletEnabled val="1"/>
        </dgm:presLayoutVars>
      </dgm:prSet>
      <dgm:spPr/>
    </dgm:pt>
    <dgm:pt modelId="{CA8F694C-2D38-4E53-A00F-CBCF7E5EC32A}" type="pres">
      <dgm:prSet presAssocID="{3A2954E1-0D79-4BFE-932B-14FF131722A4}" presName="levelTx" presStyleLbl="revTx" presStyleIdx="0" presStyleCnt="0">
        <dgm:presLayoutVars>
          <dgm:chMax val="1"/>
          <dgm:bulletEnabled val="1"/>
        </dgm:presLayoutVars>
      </dgm:prSet>
      <dgm:spPr/>
    </dgm:pt>
    <dgm:pt modelId="{B5103522-0444-490F-AF43-D20680C9ABFD}" type="pres">
      <dgm:prSet presAssocID="{9B8F49D2-7956-41C9-B470-7C27973C450E}" presName="Name8" presStyleCnt="0"/>
      <dgm:spPr/>
    </dgm:pt>
    <dgm:pt modelId="{60033CB9-3F76-48E3-9D8E-18FAF6D48001}" type="pres">
      <dgm:prSet presAssocID="{9B8F49D2-7956-41C9-B470-7C27973C450E}" presName="level" presStyleLbl="node1" presStyleIdx="4" presStyleCnt="5">
        <dgm:presLayoutVars>
          <dgm:chMax val="1"/>
          <dgm:bulletEnabled val="1"/>
        </dgm:presLayoutVars>
      </dgm:prSet>
      <dgm:spPr/>
    </dgm:pt>
    <dgm:pt modelId="{4F6C47B0-B8FB-4D7F-8A7C-B7BBC3814C8E}" type="pres">
      <dgm:prSet presAssocID="{9B8F49D2-7956-41C9-B470-7C27973C450E}" presName="levelTx" presStyleLbl="revTx" presStyleIdx="0" presStyleCnt="0">
        <dgm:presLayoutVars>
          <dgm:chMax val="1"/>
          <dgm:bulletEnabled val="1"/>
        </dgm:presLayoutVars>
      </dgm:prSet>
      <dgm:spPr/>
    </dgm:pt>
  </dgm:ptLst>
  <dgm:cxnLst>
    <dgm:cxn modelId="{1DA83B0B-5BA0-4A8C-A2C2-AA3ED87D198E}" type="presOf" srcId="{152A9143-AE9F-4FDB-B639-936923C12106}" destId="{1BE736A8-413E-43A5-B6C2-F12CFA26553F}" srcOrd="1" destOrd="0" presId="urn:microsoft.com/office/officeart/2005/8/layout/pyramid1"/>
    <dgm:cxn modelId="{016BAE31-09C8-4CF7-AB34-7F780B54A433}" type="presOf" srcId="{8438F9A5-6F69-43BF-A0C6-90559EF136B7}" destId="{9491A295-9A86-4BEE-A2AD-D1507F2A0A1C}" srcOrd="0" destOrd="0" presId="urn:microsoft.com/office/officeart/2005/8/layout/pyramid1"/>
    <dgm:cxn modelId="{6D7D105F-99DE-43BE-9A26-AD5386DF5292}" type="presOf" srcId="{E89DF512-394C-4738-811E-68E8D0253B9A}" destId="{4DBFF9A7-ED18-4E78-8AA6-C2D2EFF82E51}" srcOrd="0" destOrd="0" presId="urn:microsoft.com/office/officeart/2005/8/layout/pyramid1"/>
    <dgm:cxn modelId="{44BAF84E-F2CF-4E6F-A4AE-2DACC453AD8D}" type="presOf" srcId="{E89DF512-394C-4738-811E-68E8D0253B9A}" destId="{B286738A-1AD3-4EF3-9E7A-19EE6316D723}" srcOrd="1" destOrd="0" presId="urn:microsoft.com/office/officeart/2005/8/layout/pyramid1"/>
    <dgm:cxn modelId="{0EA2EA50-3694-439A-9A41-2DF0AC28A5E9}" srcId="{8438F9A5-6F69-43BF-A0C6-90559EF136B7}" destId="{E89DF512-394C-4738-811E-68E8D0253B9A}" srcOrd="1" destOrd="0" parTransId="{83987C40-9689-4172-8303-79B4B2DD0C2A}" sibTransId="{A03B32EE-26B7-463B-AC6F-6AFC06464B22}"/>
    <dgm:cxn modelId="{4414E075-C37A-42D6-A88F-8D715EDC19D6}" srcId="{8438F9A5-6F69-43BF-A0C6-90559EF136B7}" destId="{152A9143-AE9F-4FDB-B639-936923C12106}" srcOrd="2" destOrd="0" parTransId="{0977BF1E-16AD-4D4D-83AC-ABE86D8B0196}" sibTransId="{54C9FAC6-799E-4C38-AA1F-7F1F687F9457}"/>
    <dgm:cxn modelId="{9608BB56-0A81-4592-AE0A-3A541B4B7F00}" type="presOf" srcId="{152A9143-AE9F-4FDB-B639-936923C12106}" destId="{B9C4529F-801D-4465-B3F9-7D65E1E2A1F8}" srcOrd="0" destOrd="0" presId="urn:microsoft.com/office/officeart/2005/8/layout/pyramid1"/>
    <dgm:cxn modelId="{534C1378-B948-4751-BA37-57546F0A0487}" type="presOf" srcId="{3A2954E1-0D79-4BFE-932B-14FF131722A4}" destId="{4B3F12F4-AD5D-4523-AD94-B57BE78C5C5C}" srcOrd="0" destOrd="0" presId="urn:microsoft.com/office/officeart/2005/8/layout/pyramid1"/>
    <dgm:cxn modelId="{F16FDF80-486F-4909-A748-B327A4BC7583}" srcId="{8438F9A5-6F69-43BF-A0C6-90559EF136B7}" destId="{4FDEE4AA-32ED-4141-BAC4-3A8ADA8BBC70}" srcOrd="0" destOrd="0" parTransId="{C6FF0D45-964B-4E7F-9413-6B31624D2600}" sibTransId="{39BADB2D-F572-49EA-96E9-FA17F8E3A045}"/>
    <dgm:cxn modelId="{35D7A48D-1610-4D43-BDA5-CCFD8CE59A92}" type="presOf" srcId="{9B8F49D2-7956-41C9-B470-7C27973C450E}" destId="{60033CB9-3F76-48E3-9D8E-18FAF6D48001}" srcOrd="0" destOrd="0" presId="urn:microsoft.com/office/officeart/2005/8/layout/pyramid1"/>
    <dgm:cxn modelId="{0CE94893-7AB7-48CC-86D3-EB50FCD7978E}" type="presOf" srcId="{4FDEE4AA-32ED-4141-BAC4-3A8ADA8BBC70}" destId="{8E583D19-16D6-431D-883C-119B4CE768CF}" srcOrd="0" destOrd="0" presId="urn:microsoft.com/office/officeart/2005/8/layout/pyramid1"/>
    <dgm:cxn modelId="{3F4178D0-4158-4AE4-BF09-7E3D04C7D464}" srcId="{8438F9A5-6F69-43BF-A0C6-90559EF136B7}" destId="{3A2954E1-0D79-4BFE-932B-14FF131722A4}" srcOrd="3" destOrd="0" parTransId="{7453250B-BC27-4D3F-A3B2-0AD4ABC3EF6E}" sibTransId="{C2A859FD-E5C7-4ED6-9663-55D0B4094D1C}"/>
    <dgm:cxn modelId="{CBAF51D9-4EA9-4B28-865F-C0D7B1F4CACA}" srcId="{8438F9A5-6F69-43BF-A0C6-90559EF136B7}" destId="{9B8F49D2-7956-41C9-B470-7C27973C450E}" srcOrd="4" destOrd="0" parTransId="{97DED02A-1336-40FE-8F71-6E808C3F7DFA}" sibTransId="{B355D699-AAF7-4A96-9FE7-214DE5CC9339}"/>
    <dgm:cxn modelId="{520643E2-FB70-4E98-8ACE-6CE9335A800F}" type="presOf" srcId="{3A2954E1-0D79-4BFE-932B-14FF131722A4}" destId="{CA8F694C-2D38-4E53-A00F-CBCF7E5EC32A}" srcOrd="1" destOrd="0" presId="urn:microsoft.com/office/officeart/2005/8/layout/pyramid1"/>
    <dgm:cxn modelId="{227154E8-7BF0-4292-A342-43EA6CE72EDF}" type="presOf" srcId="{4FDEE4AA-32ED-4141-BAC4-3A8ADA8BBC70}" destId="{6C51A6B4-A1E7-482B-8D46-4B6671937E80}" srcOrd="1" destOrd="0" presId="urn:microsoft.com/office/officeart/2005/8/layout/pyramid1"/>
    <dgm:cxn modelId="{F139DFF7-3BFF-495E-8E09-A9B055B583DC}" type="presOf" srcId="{9B8F49D2-7956-41C9-B470-7C27973C450E}" destId="{4F6C47B0-B8FB-4D7F-8A7C-B7BBC3814C8E}" srcOrd="1" destOrd="0" presId="urn:microsoft.com/office/officeart/2005/8/layout/pyramid1"/>
    <dgm:cxn modelId="{0B5DC8E1-91E4-41C1-9C8B-5B75F0E1865A}" type="presParOf" srcId="{9491A295-9A86-4BEE-A2AD-D1507F2A0A1C}" destId="{660945A6-0E4F-4552-A931-D03621227553}" srcOrd="0" destOrd="0" presId="urn:microsoft.com/office/officeart/2005/8/layout/pyramid1"/>
    <dgm:cxn modelId="{22CE70EE-2B38-4113-948C-68F1C721C2AE}" type="presParOf" srcId="{660945A6-0E4F-4552-A931-D03621227553}" destId="{8E583D19-16D6-431D-883C-119B4CE768CF}" srcOrd="0" destOrd="0" presId="urn:microsoft.com/office/officeart/2005/8/layout/pyramid1"/>
    <dgm:cxn modelId="{3BAF07EB-D18C-4774-8D91-55A8B200BDBC}" type="presParOf" srcId="{660945A6-0E4F-4552-A931-D03621227553}" destId="{6C51A6B4-A1E7-482B-8D46-4B6671937E80}" srcOrd="1" destOrd="0" presId="urn:microsoft.com/office/officeart/2005/8/layout/pyramid1"/>
    <dgm:cxn modelId="{4ABF352D-B409-41B0-A944-51966181F97F}" type="presParOf" srcId="{9491A295-9A86-4BEE-A2AD-D1507F2A0A1C}" destId="{C69A08A1-F91D-4697-9F7D-A6FEFDEB3F7C}" srcOrd="1" destOrd="0" presId="urn:microsoft.com/office/officeart/2005/8/layout/pyramid1"/>
    <dgm:cxn modelId="{86B47C7F-699B-4668-9AC4-5E2367A9BB13}" type="presParOf" srcId="{C69A08A1-F91D-4697-9F7D-A6FEFDEB3F7C}" destId="{4DBFF9A7-ED18-4E78-8AA6-C2D2EFF82E51}" srcOrd="0" destOrd="0" presId="urn:microsoft.com/office/officeart/2005/8/layout/pyramid1"/>
    <dgm:cxn modelId="{9B744362-2737-47E5-B969-16B5BDE12FCF}" type="presParOf" srcId="{C69A08A1-F91D-4697-9F7D-A6FEFDEB3F7C}" destId="{B286738A-1AD3-4EF3-9E7A-19EE6316D723}" srcOrd="1" destOrd="0" presId="urn:microsoft.com/office/officeart/2005/8/layout/pyramid1"/>
    <dgm:cxn modelId="{2EF2C21E-9D49-460E-BCEE-44BA39D54859}" type="presParOf" srcId="{9491A295-9A86-4BEE-A2AD-D1507F2A0A1C}" destId="{E6626735-547F-4FE8-B734-1A37E995CBC8}" srcOrd="2" destOrd="0" presId="urn:microsoft.com/office/officeart/2005/8/layout/pyramid1"/>
    <dgm:cxn modelId="{BD0773D5-201C-4BB5-9B46-7DC170340DF0}" type="presParOf" srcId="{E6626735-547F-4FE8-B734-1A37E995CBC8}" destId="{B9C4529F-801D-4465-B3F9-7D65E1E2A1F8}" srcOrd="0" destOrd="0" presId="urn:microsoft.com/office/officeart/2005/8/layout/pyramid1"/>
    <dgm:cxn modelId="{3FF09FFD-BDEE-4CFF-81DB-41C1BDFCBFDD}" type="presParOf" srcId="{E6626735-547F-4FE8-B734-1A37E995CBC8}" destId="{1BE736A8-413E-43A5-B6C2-F12CFA26553F}" srcOrd="1" destOrd="0" presId="urn:microsoft.com/office/officeart/2005/8/layout/pyramid1"/>
    <dgm:cxn modelId="{1AD8EAAB-A0A7-4E8A-9041-7C17569C84C5}" type="presParOf" srcId="{9491A295-9A86-4BEE-A2AD-D1507F2A0A1C}" destId="{6784088A-CF7D-49E8-87B4-403F1CF13197}" srcOrd="3" destOrd="0" presId="urn:microsoft.com/office/officeart/2005/8/layout/pyramid1"/>
    <dgm:cxn modelId="{DDFFD592-9414-47A6-9813-4A060EA748E1}" type="presParOf" srcId="{6784088A-CF7D-49E8-87B4-403F1CF13197}" destId="{4B3F12F4-AD5D-4523-AD94-B57BE78C5C5C}" srcOrd="0" destOrd="0" presId="urn:microsoft.com/office/officeart/2005/8/layout/pyramid1"/>
    <dgm:cxn modelId="{378F7495-57B6-45C3-AC57-7BA0E46D49D8}" type="presParOf" srcId="{6784088A-CF7D-49E8-87B4-403F1CF13197}" destId="{CA8F694C-2D38-4E53-A00F-CBCF7E5EC32A}" srcOrd="1" destOrd="0" presId="urn:microsoft.com/office/officeart/2005/8/layout/pyramid1"/>
    <dgm:cxn modelId="{16E64CCE-E3C1-4063-BF0C-F1A375FBD3CB}" type="presParOf" srcId="{9491A295-9A86-4BEE-A2AD-D1507F2A0A1C}" destId="{B5103522-0444-490F-AF43-D20680C9ABFD}" srcOrd="4" destOrd="0" presId="urn:microsoft.com/office/officeart/2005/8/layout/pyramid1"/>
    <dgm:cxn modelId="{753FB7BF-650F-4949-9AC8-D0B88F372349}" type="presParOf" srcId="{B5103522-0444-490F-AF43-D20680C9ABFD}" destId="{60033CB9-3F76-48E3-9D8E-18FAF6D48001}" srcOrd="0" destOrd="0" presId="urn:microsoft.com/office/officeart/2005/8/layout/pyramid1"/>
    <dgm:cxn modelId="{52DCDCF8-8186-48B1-815B-9CFB4ED0797F}" type="presParOf" srcId="{B5103522-0444-490F-AF43-D20680C9ABFD}" destId="{4F6C47B0-B8FB-4D7F-8A7C-B7BBC3814C8E}" srcOrd="1" destOrd="0" presId="urn:microsoft.com/office/officeart/2005/8/layout/pyramid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B5D87D-2D46-4B3F-9D76-A270FF1EE64A}" type="doc">
      <dgm:prSet loTypeId="urn:microsoft.com/office/officeart/2016/7/layout/HexagonTimeline" loCatId="process" qsTypeId="urn:microsoft.com/office/officeart/2005/8/quickstyle/simple5" qsCatId="simple" csTypeId="urn:microsoft.com/office/officeart/2005/8/colors/accent0_3" csCatId="mainScheme" phldr="1"/>
      <dgm:spPr/>
      <dgm:t>
        <a:bodyPr/>
        <a:lstStyle/>
        <a:p>
          <a:endParaRPr lang="en-US"/>
        </a:p>
      </dgm:t>
    </dgm:pt>
    <dgm:pt modelId="{481FDA97-5F5F-425D-823C-E695E6D7E707}">
      <dgm:prSet/>
      <dgm:spPr/>
      <dgm:t>
        <a:bodyPr/>
        <a:lstStyle/>
        <a:p>
          <a:r>
            <a:rPr lang="en-US"/>
            <a:t>7:00 AM – 1:00 PM</a:t>
          </a:r>
        </a:p>
      </dgm:t>
    </dgm:pt>
    <dgm:pt modelId="{CC5425B6-E983-4641-A7F1-414BD3419592}" type="parTrans" cxnId="{06F283EB-5CF8-4AC5-8461-8A0FD6247F7A}">
      <dgm:prSet/>
      <dgm:spPr/>
      <dgm:t>
        <a:bodyPr/>
        <a:lstStyle/>
        <a:p>
          <a:endParaRPr lang="en-US"/>
        </a:p>
      </dgm:t>
    </dgm:pt>
    <dgm:pt modelId="{48EEA423-48D7-4894-9497-51AD46793756}" type="sibTrans" cxnId="{06F283EB-5CF8-4AC5-8461-8A0FD6247F7A}">
      <dgm:prSet/>
      <dgm:spPr/>
      <dgm:t>
        <a:bodyPr/>
        <a:lstStyle/>
        <a:p>
          <a:endParaRPr lang="en-US"/>
        </a:p>
      </dgm:t>
    </dgm:pt>
    <dgm:pt modelId="{DA239992-051C-4288-9A4E-D0235CBABAFA}">
      <dgm:prSet/>
      <dgm:spPr/>
      <dgm:t>
        <a:bodyPr/>
        <a:lstStyle/>
        <a:p>
          <a:r>
            <a:rPr lang="en-US"/>
            <a:t>A: highest energy, best time to approach puzzles, be brave</a:t>
          </a:r>
        </a:p>
      </dgm:t>
    </dgm:pt>
    <dgm:pt modelId="{C7B2F365-69A1-48A8-8E51-F84DE6C1EFC9}" type="parTrans" cxnId="{74522075-51E7-47DE-9BBC-685C82592418}">
      <dgm:prSet/>
      <dgm:spPr/>
      <dgm:t>
        <a:bodyPr/>
        <a:lstStyle/>
        <a:p>
          <a:endParaRPr lang="en-US"/>
        </a:p>
      </dgm:t>
    </dgm:pt>
    <dgm:pt modelId="{37C00FB0-8D56-4A7C-A5F1-63F222F2070B}" type="sibTrans" cxnId="{74522075-51E7-47DE-9BBC-685C82592418}">
      <dgm:prSet/>
      <dgm:spPr/>
      <dgm:t>
        <a:bodyPr/>
        <a:lstStyle/>
        <a:p>
          <a:endParaRPr lang="en-US"/>
        </a:p>
      </dgm:t>
    </dgm:pt>
    <dgm:pt modelId="{DAB48E3C-0343-498C-AB46-A0E881ACC06A}">
      <dgm:prSet/>
      <dgm:spPr/>
      <dgm:t>
        <a:bodyPr/>
        <a:lstStyle/>
        <a:p>
          <a:r>
            <a:rPr lang="en-US"/>
            <a:t>2:00 PM – 8:00 PM</a:t>
          </a:r>
        </a:p>
      </dgm:t>
    </dgm:pt>
    <dgm:pt modelId="{AB110DD5-8D80-40E5-8C06-BA95B082104D}" type="parTrans" cxnId="{C4014536-94C1-41DC-B4FA-645FCE991803}">
      <dgm:prSet/>
      <dgm:spPr/>
      <dgm:t>
        <a:bodyPr/>
        <a:lstStyle/>
        <a:p>
          <a:endParaRPr lang="en-US"/>
        </a:p>
      </dgm:t>
    </dgm:pt>
    <dgm:pt modelId="{7952A3BF-5E9F-4ACF-8C46-8EE32D86A7ED}" type="sibTrans" cxnId="{C4014536-94C1-41DC-B4FA-645FCE991803}">
      <dgm:prSet/>
      <dgm:spPr/>
      <dgm:t>
        <a:bodyPr/>
        <a:lstStyle/>
        <a:p>
          <a:endParaRPr lang="en-US"/>
        </a:p>
      </dgm:t>
    </dgm:pt>
    <dgm:pt modelId="{E7CDC5E3-61FC-43DA-B17D-6B36A9DFA458}">
      <dgm:prSet/>
      <dgm:spPr/>
      <dgm:t>
        <a:bodyPr/>
        <a:lstStyle/>
        <a:p>
          <a:r>
            <a:rPr lang="en-US"/>
            <a:t>B: more open minded, best time for mysteries, creativity rules</a:t>
          </a:r>
        </a:p>
      </dgm:t>
    </dgm:pt>
    <dgm:pt modelId="{3312065D-A797-49F3-B794-083D74CB74A6}" type="parTrans" cxnId="{FC82BF13-4A96-436F-8B8D-FE03710A4ABF}">
      <dgm:prSet/>
      <dgm:spPr/>
      <dgm:t>
        <a:bodyPr/>
        <a:lstStyle/>
        <a:p>
          <a:endParaRPr lang="en-US"/>
        </a:p>
      </dgm:t>
    </dgm:pt>
    <dgm:pt modelId="{1190BB61-0570-4B3C-B993-8104D1A2C10A}" type="sibTrans" cxnId="{FC82BF13-4A96-436F-8B8D-FE03710A4ABF}">
      <dgm:prSet/>
      <dgm:spPr/>
      <dgm:t>
        <a:bodyPr/>
        <a:lstStyle/>
        <a:p>
          <a:endParaRPr lang="en-US"/>
        </a:p>
      </dgm:t>
    </dgm:pt>
    <dgm:pt modelId="{DC7D8471-8C2D-4E62-A48D-1D789788BC63}">
      <dgm:prSet/>
      <dgm:spPr/>
      <dgm:t>
        <a:bodyPr/>
        <a:lstStyle/>
        <a:p>
          <a:r>
            <a:rPr lang="en-US"/>
            <a:t>9pm to morning</a:t>
          </a:r>
        </a:p>
      </dgm:t>
    </dgm:pt>
    <dgm:pt modelId="{8BC4FF6C-93BA-4962-8E1C-31A15B659015}" type="parTrans" cxnId="{5685D076-2EEE-42E4-AA65-2163C92699FA}">
      <dgm:prSet/>
      <dgm:spPr/>
      <dgm:t>
        <a:bodyPr/>
        <a:lstStyle/>
        <a:p>
          <a:endParaRPr lang="en-US"/>
        </a:p>
      </dgm:t>
    </dgm:pt>
    <dgm:pt modelId="{37248D18-DFAD-45FD-91F8-96E75B6D836B}" type="sibTrans" cxnId="{5685D076-2EEE-42E4-AA65-2163C92699FA}">
      <dgm:prSet/>
      <dgm:spPr/>
      <dgm:t>
        <a:bodyPr/>
        <a:lstStyle/>
        <a:p>
          <a:endParaRPr lang="en-US"/>
        </a:p>
      </dgm:t>
    </dgm:pt>
    <dgm:pt modelId="{3F967B2D-794C-443D-9535-2F0D49FE2764}">
      <dgm:prSet/>
      <dgm:spPr/>
      <dgm:t>
        <a:bodyPr/>
        <a:lstStyle/>
        <a:p>
          <a:r>
            <a:rPr lang="en-US"/>
            <a:t>C: rest, relax, recharge, sleep</a:t>
          </a:r>
        </a:p>
      </dgm:t>
    </dgm:pt>
    <dgm:pt modelId="{6A67F485-9D1E-4209-839E-B533E9214370}" type="parTrans" cxnId="{065F897F-515A-4653-9469-96B7891E7693}">
      <dgm:prSet/>
      <dgm:spPr/>
      <dgm:t>
        <a:bodyPr/>
        <a:lstStyle/>
        <a:p>
          <a:endParaRPr lang="en-US"/>
        </a:p>
      </dgm:t>
    </dgm:pt>
    <dgm:pt modelId="{87F4B4B1-247D-4A94-BDDB-CB23EAE1BFCE}" type="sibTrans" cxnId="{065F897F-515A-4653-9469-96B7891E7693}">
      <dgm:prSet/>
      <dgm:spPr/>
      <dgm:t>
        <a:bodyPr/>
        <a:lstStyle/>
        <a:p>
          <a:endParaRPr lang="en-US"/>
        </a:p>
      </dgm:t>
    </dgm:pt>
    <dgm:pt modelId="{444B6D01-732B-D946-812D-8B2911B3CD14}" type="pres">
      <dgm:prSet presAssocID="{DBB5D87D-2D46-4B3F-9D76-A270FF1EE64A}" presName="Name0" presStyleCnt="0">
        <dgm:presLayoutVars>
          <dgm:chMax/>
          <dgm:chPref/>
          <dgm:animLvl val="lvl"/>
        </dgm:presLayoutVars>
      </dgm:prSet>
      <dgm:spPr/>
    </dgm:pt>
    <dgm:pt modelId="{87C28E88-6E2C-5040-8E36-9F5E47973DE0}" type="pres">
      <dgm:prSet presAssocID="{481FDA97-5F5F-425D-823C-E695E6D7E707}" presName="composite" presStyleCnt="0"/>
      <dgm:spPr/>
    </dgm:pt>
    <dgm:pt modelId="{62DD956E-CCA3-6D49-93D9-DDDDF4952E41}" type="pres">
      <dgm:prSet presAssocID="{481FDA97-5F5F-425D-823C-E695E6D7E707}" presName="Parent1" presStyleLbl="alignNode1" presStyleIdx="0" presStyleCnt="3">
        <dgm:presLayoutVars>
          <dgm:chMax val="1"/>
          <dgm:chPref val="1"/>
          <dgm:bulletEnabled val="1"/>
        </dgm:presLayoutVars>
      </dgm:prSet>
      <dgm:spPr/>
    </dgm:pt>
    <dgm:pt modelId="{984370B1-04A7-D243-A0EF-CB4374E44BFF}" type="pres">
      <dgm:prSet presAssocID="{481FDA97-5F5F-425D-823C-E695E6D7E707}" presName="Childtext1" presStyleLbl="revTx" presStyleIdx="0" presStyleCnt="3">
        <dgm:presLayoutVars>
          <dgm:chMax val="0"/>
          <dgm:chPref val="0"/>
          <dgm:bulletEnabled/>
        </dgm:presLayoutVars>
      </dgm:prSet>
      <dgm:spPr/>
    </dgm:pt>
    <dgm:pt modelId="{42FAA81A-9EA9-974D-9D12-A2BC8A272AC6}" type="pres">
      <dgm:prSet presAssocID="{481FDA97-5F5F-425D-823C-E695E6D7E707}" presName="ConnectLine" presStyleLbl="sibTrans1D1" presStyleIdx="0" presStyleCnt="3"/>
      <dgm:spPr>
        <a:noFill/>
        <a:ln w="12700" cap="flat" cmpd="sng" algn="ctr">
          <a:solidFill>
            <a:schemeClr val="dk2">
              <a:hueOff val="0"/>
              <a:satOff val="0"/>
              <a:lumOff val="0"/>
              <a:alphaOff val="0"/>
            </a:schemeClr>
          </a:solidFill>
          <a:prstDash val="dash"/>
          <a:miter lim="800000"/>
        </a:ln>
        <a:effectLst/>
      </dgm:spPr>
    </dgm:pt>
    <dgm:pt modelId="{ECDF6EDC-647F-C549-ABB9-572569250CC3}" type="pres">
      <dgm:prSet presAssocID="{481FDA97-5F5F-425D-823C-E695E6D7E707}" presName="ConnectLineEnd" presStyleLbl="node1" presStyleIdx="0" presStyleCnt="3"/>
      <dgm:spPr/>
    </dgm:pt>
    <dgm:pt modelId="{D8BCD7FE-F857-0845-8D7A-551F2030ADF2}" type="pres">
      <dgm:prSet presAssocID="{481FDA97-5F5F-425D-823C-E695E6D7E707}" presName="EmptyPane" presStyleCnt="0"/>
      <dgm:spPr/>
    </dgm:pt>
    <dgm:pt modelId="{9259E76C-6FED-AA4A-A46C-E2773D9A3D87}" type="pres">
      <dgm:prSet presAssocID="{48EEA423-48D7-4894-9497-51AD46793756}" presName="spaceBetweenRectangles" presStyleLbl="fgAcc1" presStyleIdx="0" presStyleCnt="2"/>
      <dgm:spPr/>
    </dgm:pt>
    <dgm:pt modelId="{697F51F4-F2A6-A34E-8C06-7AD79312B2B6}" type="pres">
      <dgm:prSet presAssocID="{DAB48E3C-0343-498C-AB46-A0E881ACC06A}" presName="composite" presStyleCnt="0"/>
      <dgm:spPr/>
    </dgm:pt>
    <dgm:pt modelId="{6E7ED9DE-E63C-6B43-9CD5-C4AC7AE55696}" type="pres">
      <dgm:prSet presAssocID="{DAB48E3C-0343-498C-AB46-A0E881ACC06A}" presName="Parent1" presStyleLbl="alignNode1" presStyleIdx="1" presStyleCnt="3">
        <dgm:presLayoutVars>
          <dgm:chMax val="1"/>
          <dgm:chPref val="1"/>
          <dgm:bulletEnabled val="1"/>
        </dgm:presLayoutVars>
      </dgm:prSet>
      <dgm:spPr/>
    </dgm:pt>
    <dgm:pt modelId="{F3C06A04-0185-4047-B363-60AA4D181C50}" type="pres">
      <dgm:prSet presAssocID="{DAB48E3C-0343-498C-AB46-A0E881ACC06A}" presName="Childtext1" presStyleLbl="revTx" presStyleIdx="1" presStyleCnt="3">
        <dgm:presLayoutVars>
          <dgm:chMax val="0"/>
          <dgm:chPref val="0"/>
          <dgm:bulletEnabled/>
        </dgm:presLayoutVars>
      </dgm:prSet>
      <dgm:spPr/>
    </dgm:pt>
    <dgm:pt modelId="{AA9297A2-90CF-644A-AAEA-38F44DE3ECBE}" type="pres">
      <dgm:prSet presAssocID="{DAB48E3C-0343-498C-AB46-A0E881ACC06A}" presName="ConnectLine" presStyleLbl="sibTrans1D1" presStyleIdx="1" presStyleCnt="3"/>
      <dgm:spPr>
        <a:noFill/>
        <a:ln w="12700" cap="flat" cmpd="sng" algn="ctr">
          <a:solidFill>
            <a:schemeClr val="dk2">
              <a:hueOff val="0"/>
              <a:satOff val="0"/>
              <a:lumOff val="0"/>
              <a:alphaOff val="0"/>
            </a:schemeClr>
          </a:solidFill>
          <a:prstDash val="dash"/>
          <a:miter lim="800000"/>
        </a:ln>
        <a:effectLst/>
      </dgm:spPr>
    </dgm:pt>
    <dgm:pt modelId="{EA16A65D-FE4C-0846-AF4C-8506FB44CB6E}" type="pres">
      <dgm:prSet presAssocID="{DAB48E3C-0343-498C-AB46-A0E881ACC06A}" presName="ConnectLineEnd" presStyleLbl="node1" presStyleIdx="1" presStyleCnt="3"/>
      <dgm:spPr/>
    </dgm:pt>
    <dgm:pt modelId="{AA3564B5-CBDB-F048-99D5-ADE3F922376B}" type="pres">
      <dgm:prSet presAssocID="{DAB48E3C-0343-498C-AB46-A0E881ACC06A}" presName="EmptyPane" presStyleCnt="0"/>
      <dgm:spPr/>
    </dgm:pt>
    <dgm:pt modelId="{F6081D83-E530-6B44-9529-5B82C821C3B5}" type="pres">
      <dgm:prSet presAssocID="{7952A3BF-5E9F-4ACF-8C46-8EE32D86A7ED}" presName="spaceBetweenRectangles" presStyleLbl="fgAcc1" presStyleIdx="1" presStyleCnt="2"/>
      <dgm:spPr/>
    </dgm:pt>
    <dgm:pt modelId="{C668DFD7-478B-674B-A9F9-57F29138B18E}" type="pres">
      <dgm:prSet presAssocID="{DC7D8471-8C2D-4E62-A48D-1D789788BC63}" presName="composite" presStyleCnt="0"/>
      <dgm:spPr/>
    </dgm:pt>
    <dgm:pt modelId="{2E7EB9C6-93DF-4549-89F2-96F3AA6144A2}" type="pres">
      <dgm:prSet presAssocID="{DC7D8471-8C2D-4E62-A48D-1D789788BC63}" presName="Parent1" presStyleLbl="alignNode1" presStyleIdx="2" presStyleCnt="3">
        <dgm:presLayoutVars>
          <dgm:chMax val="1"/>
          <dgm:chPref val="1"/>
          <dgm:bulletEnabled val="1"/>
        </dgm:presLayoutVars>
      </dgm:prSet>
      <dgm:spPr/>
    </dgm:pt>
    <dgm:pt modelId="{4E389CF6-023A-1D47-BDC0-5B6B8B80F9B1}" type="pres">
      <dgm:prSet presAssocID="{DC7D8471-8C2D-4E62-A48D-1D789788BC63}" presName="Childtext1" presStyleLbl="revTx" presStyleIdx="2" presStyleCnt="3">
        <dgm:presLayoutVars>
          <dgm:chMax val="0"/>
          <dgm:chPref val="0"/>
          <dgm:bulletEnabled/>
        </dgm:presLayoutVars>
      </dgm:prSet>
      <dgm:spPr/>
    </dgm:pt>
    <dgm:pt modelId="{F3B2DA82-0657-3341-AF12-525A97F97BA9}" type="pres">
      <dgm:prSet presAssocID="{DC7D8471-8C2D-4E62-A48D-1D789788BC63}" presName="ConnectLine" presStyleLbl="sibTrans1D1" presStyleIdx="2" presStyleCnt="3"/>
      <dgm:spPr>
        <a:noFill/>
        <a:ln w="12700" cap="flat" cmpd="sng" algn="ctr">
          <a:solidFill>
            <a:schemeClr val="dk2">
              <a:hueOff val="0"/>
              <a:satOff val="0"/>
              <a:lumOff val="0"/>
              <a:alphaOff val="0"/>
            </a:schemeClr>
          </a:solidFill>
          <a:prstDash val="dash"/>
          <a:miter lim="800000"/>
        </a:ln>
        <a:effectLst/>
      </dgm:spPr>
    </dgm:pt>
    <dgm:pt modelId="{770799A2-2561-5B45-94A6-61D8B38FE89F}" type="pres">
      <dgm:prSet presAssocID="{DC7D8471-8C2D-4E62-A48D-1D789788BC63}" presName="ConnectLineEnd" presStyleLbl="node1" presStyleIdx="2" presStyleCnt="3"/>
      <dgm:spPr/>
    </dgm:pt>
    <dgm:pt modelId="{C91A3899-1CA6-A144-93FC-CD3663F173D5}" type="pres">
      <dgm:prSet presAssocID="{DC7D8471-8C2D-4E62-A48D-1D789788BC63}" presName="EmptyPane" presStyleCnt="0"/>
      <dgm:spPr/>
    </dgm:pt>
  </dgm:ptLst>
  <dgm:cxnLst>
    <dgm:cxn modelId="{FC82BF13-4A96-436F-8B8D-FE03710A4ABF}" srcId="{DAB48E3C-0343-498C-AB46-A0E881ACC06A}" destId="{E7CDC5E3-61FC-43DA-B17D-6B36A9DFA458}" srcOrd="0" destOrd="0" parTransId="{3312065D-A797-49F3-B794-083D74CB74A6}" sibTransId="{1190BB61-0570-4B3C-B993-8104D1A2C10A}"/>
    <dgm:cxn modelId="{C4014536-94C1-41DC-B4FA-645FCE991803}" srcId="{DBB5D87D-2D46-4B3F-9D76-A270FF1EE64A}" destId="{DAB48E3C-0343-498C-AB46-A0E881ACC06A}" srcOrd="1" destOrd="0" parTransId="{AB110DD5-8D80-40E5-8C06-BA95B082104D}" sibTransId="{7952A3BF-5E9F-4ACF-8C46-8EE32D86A7ED}"/>
    <dgm:cxn modelId="{2588A06D-FA5D-8F4A-BD2B-D9282C6F0BEB}" type="presOf" srcId="{DC7D8471-8C2D-4E62-A48D-1D789788BC63}" destId="{2E7EB9C6-93DF-4549-89F2-96F3AA6144A2}" srcOrd="0" destOrd="0" presId="urn:microsoft.com/office/officeart/2016/7/layout/HexagonTimeline"/>
    <dgm:cxn modelId="{74522075-51E7-47DE-9BBC-685C82592418}" srcId="{481FDA97-5F5F-425D-823C-E695E6D7E707}" destId="{DA239992-051C-4288-9A4E-D0235CBABAFA}" srcOrd="0" destOrd="0" parTransId="{C7B2F365-69A1-48A8-8E51-F84DE6C1EFC9}" sibTransId="{37C00FB0-8D56-4A7C-A5F1-63F222F2070B}"/>
    <dgm:cxn modelId="{5685D076-2EEE-42E4-AA65-2163C92699FA}" srcId="{DBB5D87D-2D46-4B3F-9D76-A270FF1EE64A}" destId="{DC7D8471-8C2D-4E62-A48D-1D789788BC63}" srcOrd="2" destOrd="0" parTransId="{8BC4FF6C-93BA-4962-8E1C-31A15B659015}" sibTransId="{37248D18-DFAD-45FD-91F8-96E75B6D836B}"/>
    <dgm:cxn modelId="{065F897F-515A-4653-9469-96B7891E7693}" srcId="{DC7D8471-8C2D-4E62-A48D-1D789788BC63}" destId="{3F967B2D-794C-443D-9535-2F0D49FE2764}" srcOrd="0" destOrd="0" parTransId="{6A67F485-9D1E-4209-839E-B533E9214370}" sibTransId="{87F4B4B1-247D-4A94-BDDB-CB23EAE1BFCE}"/>
    <dgm:cxn modelId="{2AB2D882-9315-5F41-8BE0-0D2B8C11D0BB}" type="presOf" srcId="{DAB48E3C-0343-498C-AB46-A0E881ACC06A}" destId="{6E7ED9DE-E63C-6B43-9CD5-C4AC7AE55696}" srcOrd="0" destOrd="0" presId="urn:microsoft.com/office/officeart/2016/7/layout/HexagonTimeline"/>
    <dgm:cxn modelId="{E103F19F-1E6B-434F-8D2F-799DDFDA4A7D}" type="presOf" srcId="{3F967B2D-794C-443D-9535-2F0D49FE2764}" destId="{4E389CF6-023A-1D47-BDC0-5B6B8B80F9B1}" srcOrd="0" destOrd="0" presId="urn:microsoft.com/office/officeart/2016/7/layout/HexagonTimeline"/>
    <dgm:cxn modelId="{F6EF9EB8-6846-BB49-B481-26A45EB16089}" type="presOf" srcId="{DBB5D87D-2D46-4B3F-9D76-A270FF1EE64A}" destId="{444B6D01-732B-D946-812D-8B2911B3CD14}" srcOrd="0" destOrd="0" presId="urn:microsoft.com/office/officeart/2016/7/layout/HexagonTimeline"/>
    <dgm:cxn modelId="{C68674C0-3C57-5B49-B210-9FAAB0CFB577}" type="presOf" srcId="{DA239992-051C-4288-9A4E-D0235CBABAFA}" destId="{984370B1-04A7-D243-A0EF-CB4374E44BFF}" srcOrd="0" destOrd="0" presId="urn:microsoft.com/office/officeart/2016/7/layout/HexagonTimeline"/>
    <dgm:cxn modelId="{CC5EC0E9-8DEC-1B4C-B55A-178B8C6146F3}" type="presOf" srcId="{481FDA97-5F5F-425D-823C-E695E6D7E707}" destId="{62DD956E-CCA3-6D49-93D9-DDDDF4952E41}" srcOrd="0" destOrd="0" presId="urn:microsoft.com/office/officeart/2016/7/layout/HexagonTimeline"/>
    <dgm:cxn modelId="{06F283EB-5CF8-4AC5-8461-8A0FD6247F7A}" srcId="{DBB5D87D-2D46-4B3F-9D76-A270FF1EE64A}" destId="{481FDA97-5F5F-425D-823C-E695E6D7E707}" srcOrd="0" destOrd="0" parTransId="{CC5425B6-E983-4641-A7F1-414BD3419592}" sibTransId="{48EEA423-48D7-4894-9497-51AD46793756}"/>
    <dgm:cxn modelId="{0266EBF7-4CD7-704E-8DA2-C3344DB1CFF7}" type="presOf" srcId="{E7CDC5E3-61FC-43DA-B17D-6B36A9DFA458}" destId="{F3C06A04-0185-4047-B363-60AA4D181C50}" srcOrd="0" destOrd="0" presId="urn:microsoft.com/office/officeart/2016/7/layout/HexagonTimeline"/>
    <dgm:cxn modelId="{76FA64F9-1D93-D24F-8F00-9EC9715CA2DB}" type="presParOf" srcId="{444B6D01-732B-D946-812D-8B2911B3CD14}" destId="{87C28E88-6E2C-5040-8E36-9F5E47973DE0}" srcOrd="0" destOrd="0" presId="urn:microsoft.com/office/officeart/2016/7/layout/HexagonTimeline"/>
    <dgm:cxn modelId="{D9806FB4-10E0-8542-8013-A67FBF260A03}" type="presParOf" srcId="{87C28E88-6E2C-5040-8E36-9F5E47973DE0}" destId="{62DD956E-CCA3-6D49-93D9-DDDDF4952E41}" srcOrd="0" destOrd="0" presId="urn:microsoft.com/office/officeart/2016/7/layout/HexagonTimeline"/>
    <dgm:cxn modelId="{77967CE8-9979-9D40-B493-3F1E44FA1227}" type="presParOf" srcId="{87C28E88-6E2C-5040-8E36-9F5E47973DE0}" destId="{984370B1-04A7-D243-A0EF-CB4374E44BFF}" srcOrd="1" destOrd="0" presId="urn:microsoft.com/office/officeart/2016/7/layout/HexagonTimeline"/>
    <dgm:cxn modelId="{7A00D080-2EC9-AC4C-9069-DE53125E844D}" type="presParOf" srcId="{87C28E88-6E2C-5040-8E36-9F5E47973DE0}" destId="{42FAA81A-9EA9-974D-9D12-A2BC8A272AC6}" srcOrd="2" destOrd="0" presId="urn:microsoft.com/office/officeart/2016/7/layout/HexagonTimeline"/>
    <dgm:cxn modelId="{A082AAD5-4F74-8A46-B912-97061B712573}" type="presParOf" srcId="{87C28E88-6E2C-5040-8E36-9F5E47973DE0}" destId="{ECDF6EDC-647F-C549-ABB9-572569250CC3}" srcOrd="3" destOrd="0" presId="urn:microsoft.com/office/officeart/2016/7/layout/HexagonTimeline"/>
    <dgm:cxn modelId="{69612490-262F-DD4E-916A-F1264625371F}" type="presParOf" srcId="{87C28E88-6E2C-5040-8E36-9F5E47973DE0}" destId="{D8BCD7FE-F857-0845-8D7A-551F2030ADF2}" srcOrd="4" destOrd="0" presId="urn:microsoft.com/office/officeart/2016/7/layout/HexagonTimeline"/>
    <dgm:cxn modelId="{3C8BA5B3-6EE0-CC41-84D6-AFBAC9A3436B}" type="presParOf" srcId="{444B6D01-732B-D946-812D-8B2911B3CD14}" destId="{9259E76C-6FED-AA4A-A46C-E2773D9A3D87}" srcOrd="1" destOrd="0" presId="urn:microsoft.com/office/officeart/2016/7/layout/HexagonTimeline"/>
    <dgm:cxn modelId="{9476EB38-F7F1-E146-B3B9-91D8748C9FDF}" type="presParOf" srcId="{444B6D01-732B-D946-812D-8B2911B3CD14}" destId="{697F51F4-F2A6-A34E-8C06-7AD79312B2B6}" srcOrd="2" destOrd="0" presId="urn:microsoft.com/office/officeart/2016/7/layout/HexagonTimeline"/>
    <dgm:cxn modelId="{14F5702A-D9E1-6245-B0E6-D214F5F15E5B}" type="presParOf" srcId="{697F51F4-F2A6-A34E-8C06-7AD79312B2B6}" destId="{6E7ED9DE-E63C-6B43-9CD5-C4AC7AE55696}" srcOrd="0" destOrd="0" presId="urn:microsoft.com/office/officeart/2016/7/layout/HexagonTimeline"/>
    <dgm:cxn modelId="{ADD182C8-0E89-F542-99C3-31BABE88B12B}" type="presParOf" srcId="{697F51F4-F2A6-A34E-8C06-7AD79312B2B6}" destId="{F3C06A04-0185-4047-B363-60AA4D181C50}" srcOrd="1" destOrd="0" presId="urn:microsoft.com/office/officeart/2016/7/layout/HexagonTimeline"/>
    <dgm:cxn modelId="{ACF303C0-3EF1-AF4D-BEC7-BCC02A866580}" type="presParOf" srcId="{697F51F4-F2A6-A34E-8C06-7AD79312B2B6}" destId="{AA9297A2-90CF-644A-AAEA-38F44DE3ECBE}" srcOrd="2" destOrd="0" presId="urn:microsoft.com/office/officeart/2016/7/layout/HexagonTimeline"/>
    <dgm:cxn modelId="{ED1DF4C6-4F7B-F84C-BF5B-3F43CA9579D2}" type="presParOf" srcId="{697F51F4-F2A6-A34E-8C06-7AD79312B2B6}" destId="{EA16A65D-FE4C-0846-AF4C-8506FB44CB6E}" srcOrd="3" destOrd="0" presId="urn:microsoft.com/office/officeart/2016/7/layout/HexagonTimeline"/>
    <dgm:cxn modelId="{99102A6B-EE94-A94E-B1EA-B6D33A6EA6B0}" type="presParOf" srcId="{697F51F4-F2A6-A34E-8C06-7AD79312B2B6}" destId="{AA3564B5-CBDB-F048-99D5-ADE3F922376B}" srcOrd="4" destOrd="0" presId="urn:microsoft.com/office/officeart/2016/7/layout/HexagonTimeline"/>
    <dgm:cxn modelId="{C4853638-22E3-3D43-9B8E-057590BB4AF1}" type="presParOf" srcId="{444B6D01-732B-D946-812D-8B2911B3CD14}" destId="{F6081D83-E530-6B44-9529-5B82C821C3B5}" srcOrd="3" destOrd="0" presId="urn:microsoft.com/office/officeart/2016/7/layout/HexagonTimeline"/>
    <dgm:cxn modelId="{01FE7BC2-601C-5844-9C8F-F0AF35AB3BD3}" type="presParOf" srcId="{444B6D01-732B-D946-812D-8B2911B3CD14}" destId="{C668DFD7-478B-674B-A9F9-57F29138B18E}" srcOrd="4" destOrd="0" presId="urn:microsoft.com/office/officeart/2016/7/layout/HexagonTimeline"/>
    <dgm:cxn modelId="{E444E3EE-3A73-5445-9795-4CDAE65C5C07}" type="presParOf" srcId="{C668DFD7-478B-674B-A9F9-57F29138B18E}" destId="{2E7EB9C6-93DF-4549-89F2-96F3AA6144A2}" srcOrd="0" destOrd="0" presId="urn:microsoft.com/office/officeart/2016/7/layout/HexagonTimeline"/>
    <dgm:cxn modelId="{7ED31828-6833-F94C-BFF4-B888D7073020}" type="presParOf" srcId="{C668DFD7-478B-674B-A9F9-57F29138B18E}" destId="{4E389CF6-023A-1D47-BDC0-5B6B8B80F9B1}" srcOrd="1" destOrd="0" presId="urn:microsoft.com/office/officeart/2016/7/layout/HexagonTimeline"/>
    <dgm:cxn modelId="{E873FAD7-F8DB-4D4D-BF89-CB4F680C4490}" type="presParOf" srcId="{C668DFD7-478B-674B-A9F9-57F29138B18E}" destId="{F3B2DA82-0657-3341-AF12-525A97F97BA9}" srcOrd="2" destOrd="0" presId="urn:microsoft.com/office/officeart/2016/7/layout/HexagonTimeline"/>
    <dgm:cxn modelId="{93AEF189-E11D-0544-863D-DB74869B0C1C}" type="presParOf" srcId="{C668DFD7-478B-674B-A9F9-57F29138B18E}" destId="{770799A2-2561-5B45-94A6-61D8B38FE89F}" srcOrd="3" destOrd="0" presId="urn:microsoft.com/office/officeart/2016/7/layout/HexagonTimeline"/>
    <dgm:cxn modelId="{7E2644B6-5966-614B-ACE3-ADD3D2BA3642}" type="presParOf" srcId="{C668DFD7-478B-674B-A9F9-57F29138B18E}" destId="{C91A3899-1CA6-A144-93FC-CD3663F173D5}" srcOrd="4" destOrd="0" presId="urn:microsoft.com/office/officeart/2016/7/layout/Hexago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7280F6-3CEC-455F-B567-A8F3FD985A37}" type="doc">
      <dgm:prSet loTypeId="urn:microsoft.com/office/officeart/2008/layout/LinedList" loCatId="list" qsTypeId="urn:microsoft.com/office/officeart/2005/8/quickstyle/simple4" qsCatId="simple" csTypeId="urn:microsoft.com/office/officeart/2005/8/colors/colorful1" csCatId="colorful"/>
      <dgm:spPr/>
      <dgm:t>
        <a:bodyPr/>
        <a:lstStyle/>
        <a:p>
          <a:endParaRPr lang="en-US"/>
        </a:p>
      </dgm:t>
    </dgm:pt>
    <dgm:pt modelId="{4DF80164-E9B6-46A5-BC94-B09730DB4311}">
      <dgm:prSet/>
      <dgm:spPr/>
      <dgm:t>
        <a:bodyPr/>
        <a:lstStyle/>
        <a:p>
          <a:r>
            <a:rPr lang="en-US"/>
            <a:t>What do you want to be remember for? Where are you headed?</a:t>
          </a:r>
        </a:p>
      </dgm:t>
    </dgm:pt>
    <dgm:pt modelId="{B525F70B-EECE-4EC3-8523-E705B3CB5522}" type="parTrans" cxnId="{EAB12EE7-46FB-4C09-82CB-8732CF8D22C4}">
      <dgm:prSet/>
      <dgm:spPr/>
      <dgm:t>
        <a:bodyPr/>
        <a:lstStyle/>
        <a:p>
          <a:endParaRPr lang="en-US"/>
        </a:p>
      </dgm:t>
    </dgm:pt>
    <dgm:pt modelId="{A3BEF6F4-9DD9-4F4F-946A-E0860C8DE78A}" type="sibTrans" cxnId="{EAB12EE7-46FB-4C09-82CB-8732CF8D22C4}">
      <dgm:prSet/>
      <dgm:spPr/>
      <dgm:t>
        <a:bodyPr/>
        <a:lstStyle/>
        <a:p>
          <a:endParaRPr lang="en-US"/>
        </a:p>
      </dgm:t>
    </dgm:pt>
    <dgm:pt modelId="{FFCA7661-4293-4EA7-B34B-F8669977C4F4}">
      <dgm:prSet/>
      <dgm:spPr/>
      <dgm:t>
        <a:bodyPr/>
        <a:lstStyle/>
        <a:p>
          <a:r>
            <a:rPr lang="en-US"/>
            <a:t>Call your shots and review results each week.</a:t>
          </a:r>
        </a:p>
      </dgm:t>
    </dgm:pt>
    <dgm:pt modelId="{FE676978-265E-479A-BA7F-4DF9FDD7FFF1}" type="parTrans" cxnId="{AB32D1F0-D537-4304-9EB0-32ED6125FA84}">
      <dgm:prSet/>
      <dgm:spPr/>
      <dgm:t>
        <a:bodyPr/>
        <a:lstStyle/>
        <a:p>
          <a:endParaRPr lang="en-US"/>
        </a:p>
      </dgm:t>
    </dgm:pt>
    <dgm:pt modelId="{06FC6D04-D588-4315-9B36-4D3BB4FDE807}" type="sibTrans" cxnId="{AB32D1F0-D537-4304-9EB0-32ED6125FA84}">
      <dgm:prSet/>
      <dgm:spPr/>
      <dgm:t>
        <a:bodyPr/>
        <a:lstStyle/>
        <a:p>
          <a:endParaRPr lang="en-US"/>
        </a:p>
      </dgm:t>
    </dgm:pt>
    <dgm:pt modelId="{03A0F64F-61AA-41EE-9AC7-743E791A71D8}">
      <dgm:prSet/>
      <dgm:spPr/>
      <dgm:t>
        <a:bodyPr/>
        <a:lstStyle/>
        <a:p>
          <a:r>
            <a:rPr lang="en-US" dirty="0"/>
            <a:t>Guard your best time and invest in yourself first.</a:t>
          </a:r>
        </a:p>
      </dgm:t>
    </dgm:pt>
    <dgm:pt modelId="{5D66E78A-7EF1-47A2-BD76-D8533E98EE9E}" type="parTrans" cxnId="{A636E1FB-D110-40A3-9C03-505FDD80383E}">
      <dgm:prSet/>
      <dgm:spPr/>
      <dgm:t>
        <a:bodyPr/>
        <a:lstStyle/>
        <a:p>
          <a:endParaRPr lang="en-US"/>
        </a:p>
      </dgm:t>
    </dgm:pt>
    <dgm:pt modelId="{4E8730D7-7738-474E-9F05-CCBFB8C2ABA9}" type="sibTrans" cxnId="{A636E1FB-D110-40A3-9C03-505FDD80383E}">
      <dgm:prSet/>
      <dgm:spPr/>
      <dgm:t>
        <a:bodyPr/>
        <a:lstStyle/>
        <a:p>
          <a:endParaRPr lang="en-US"/>
        </a:p>
      </dgm:t>
    </dgm:pt>
    <dgm:pt modelId="{A709416E-65B0-4ADC-A83E-C6BCB736EA9A}">
      <dgm:prSet/>
      <dgm:spPr/>
      <dgm:t>
        <a:bodyPr/>
        <a:lstStyle/>
        <a:p>
          <a:r>
            <a:rPr lang="en-US"/>
            <a:t>You are being scored on how you treat others.</a:t>
          </a:r>
        </a:p>
      </dgm:t>
    </dgm:pt>
    <dgm:pt modelId="{7033A0BB-3E5D-4B30-8492-CA8E8A6E62A1}" type="parTrans" cxnId="{EE8EB0BA-0F47-4700-90C7-505BA30A0F67}">
      <dgm:prSet/>
      <dgm:spPr/>
      <dgm:t>
        <a:bodyPr/>
        <a:lstStyle/>
        <a:p>
          <a:endParaRPr lang="en-US"/>
        </a:p>
      </dgm:t>
    </dgm:pt>
    <dgm:pt modelId="{C1E69ECE-7BC6-4193-8930-061F9A9FA179}" type="sibTrans" cxnId="{EE8EB0BA-0F47-4700-90C7-505BA30A0F67}">
      <dgm:prSet/>
      <dgm:spPr/>
      <dgm:t>
        <a:bodyPr/>
        <a:lstStyle/>
        <a:p>
          <a:endParaRPr lang="en-US"/>
        </a:p>
      </dgm:t>
    </dgm:pt>
    <dgm:pt modelId="{6FAE61A2-6AF3-4578-8C13-BBF82AAE3517}">
      <dgm:prSet/>
      <dgm:spPr/>
      <dgm:t>
        <a:bodyPr/>
        <a:lstStyle/>
        <a:p>
          <a:r>
            <a:rPr lang="en-US"/>
            <a:t>”I can think of nothing better than to eat, drink, and enjoy your toil” Ecc 2:24 </a:t>
          </a:r>
        </a:p>
      </dgm:t>
    </dgm:pt>
    <dgm:pt modelId="{64FFF6FB-CA8A-410C-BF20-043AF5857E12}" type="parTrans" cxnId="{B48DEA5F-4928-43CC-881B-2A4219AEADB5}">
      <dgm:prSet/>
      <dgm:spPr/>
      <dgm:t>
        <a:bodyPr/>
        <a:lstStyle/>
        <a:p>
          <a:endParaRPr lang="en-US"/>
        </a:p>
      </dgm:t>
    </dgm:pt>
    <dgm:pt modelId="{44CF0310-C8B5-4B1F-A02E-5436CAB3F651}" type="sibTrans" cxnId="{B48DEA5F-4928-43CC-881B-2A4219AEADB5}">
      <dgm:prSet/>
      <dgm:spPr/>
      <dgm:t>
        <a:bodyPr/>
        <a:lstStyle/>
        <a:p>
          <a:endParaRPr lang="en-US"/>
        </a:p>
      </dgm:t>
    </dgm:pt>
    <dgm:pt modelId="{A12AB629-EABA-394B-9B88-B0CFF26D1ADB}" type="pres">
      <dgm:prSet presAssocID="{8E7280F6-3CEC-455F-B567-A8F3FD985A37}" presName="vert0" presStyleCnt="0">
        <dgm:presLayoutVars>
          <dgm:dir/>
          <dgm:animOne val="branch"/>
          <dgm:animLvl val="lvl"/>
        </dgm:presLayoutVars>
      </dgm:prSet>
      <dgm:spPr/>
    </dgm:pt>
    <dgm:pt modelId="{77B15AC8-DD88-0F4C-A8C0-9238254313D7}" type="pres">
      <dgm:prSet presAssocID="{4DF80164-E9B6-46A5-BC94-B09730DB4311}" presName="thickLine" presStyleLbl="alignNode1" presStyleIdx="0" presStyleCnt="5"/>
      <dgm:spPr/>
    </dgm:pt>
    <dgm:pt modelId="{03DF8E67-D46F-3D4A-A632-653219F170BC}" type="pres">
      <dgm:prSet presAssocID="{4DF80164-E9B6-46A5-BC94-B09730DB4311}" presName="horz1" presStyleCnt="0"/>
      <dgm:spPr/>
    </dgm:pt>
    <dgm:pt modelId="{26CBD534-6D61-E64E-BCE2-2386A45F8941}" type="pres">
      <dgm:prSet presAssocID="{4DF80164-E9B6-46A5-BC94-B09730DB4311}" presName="tx1" presStyleLbl="revTx" presStyleIdx="0" presStyleCnt="5"/>
      <dgm:spPr/>
    </dgm:pt>
    <dgm:pt modelId="{AD85607A-AA3F-6646-BE78-AF449B45A50B}" type="pres">
      <dgm:prSet presAssocID="{4DF80164-E9B6-46A5-BC94-B09730DB4311}" presName="vert1" presStyleCnt="0"/>
      <dgm:spPr/>
    </dgm:pt>
    <dgm:pt modelId="{39CEF4DF-85C1-5A45-BBF1-752AAAF4F6A0}" type="pres">
      <dgm:prSet presAssocID="{FFCA7661-4293-4EA7-B34B-F8669977C4F4}" presName="thickLine" presStyleLbl="alignNode1" presStyleIdx="1" presStyleCnt="5"/>
      <dgm:spPr/>
    </dgm:pt>
    <dgm:pt modelId="{44CB5252-9F76-224A-89F5-5D3BF5BB8CDC}" type="pres">
      <dgm:prSet presAssocID="{FFCA7661-4293-4EA7-B34B-F8669977C4F4}" presName="horz1" presStyleCnt="0"/>
      <dgm:spPr/>
    </dgm:pt>
    <dgm:pt modelId="{B5DE8B90-5606-184F-A4CA-942FB08266A2}" type="pres">
      <dgm:prSet presAssocID="{FFCA7661-4293-4EA7-B34B-F8669977C4F4}" presName="tx1" presStyleLbl="revTx" presStyleIdx="1" presStyleCnt="5"/>
      <dgm:spPr/>
    </dgm:pt>
    <dgm:pt modelId="{13F69A75-12DE-3649-93B6-CC149A5F6704}" type="pres">
      <dgm:prSet presAssocID="{FFCA7661-4293-4EA7-B34B-F8669977C4F4}" presName="vert1" presStyleCnt="0"/>
      <dgm:spPr/>
    </dgm:pt>
    <dgm:pt modelId="{2974AC25-306A-5945-ABAC-E913B1A171F7}" type="pres">
      <dgm:prSet presAssocID="{03A0F64F-61AA-41EE-9AC7-743E791A71D8}" presName="thickLine" presStyleLbl="alignNode1" presStyleIdx="2" presStyleCnt="5"/>
      <dgm:spPr/>
    </dgm:pt>
    <dgm:pt modelId="{64F16AC6-2B8D-BC41-99E5-5738D1EA19CB}" type="pres">
      <dgm:prSet presAssocID="{03A0F64F-61AA-41EE-9AC7-743E791A71D8}" presName="horz1" presStyleCnt="0"/>
      <dgm:spPr/>
    </dgm:pt>
    <dgm:pt modelId="{2B43D378-67B0-A24A-BF70-7E7D826979C5}" type="pres">
      <dgm:prSet presAssocID="{03A0F64F-61AA-41EE-9AC7-743E791A71D8}" presName="tx1" presStyleLbl="revTx" presStyleIdx="2" presStyleCnt="5"/>
      <dgm:spPr/>
    </dgm:pt>
    <dgm:pt modelId="{84FE50A3-12B3-5C4E-813C-D29D28B840CD}" type="pres">
      <dgm:prSet presAssocID="{03A0F64F-61AA-41EE-9AC7-743E791A71D8}" presName="vert1" presStyleCnt="0"/>
      <dgm:spPr/>
    </dgm:pt>
    <dgm:pt modelId="{07514C87-FCD8-D749-B770-664E2A56AE14}" type="pres">
      <dgm:prSet presAssocID="{A709416E-65B0-4ADC-A83E-C6BCB736EA9A}" presName="thickLine" presStyleLbl="alignNode1" presStyleIdx="3" presStyleCnt="5"/>
      <dgm:spPr/>
    </dgm:pt>
    <dgm:pt modelId="{280FE0EC-CCF5-CB40-954F-150EE5C24A90}" type="pres">
      <dgm:prSet presAssocID="{A709416E-65B0-4ADC-A83E-C6BCB736EA9A}" presName="horz1" presStyleCnt="0"/>
      <dgm:spPr/>
    </dgm:pt>
    <dgm:pt modelId="{E69BC532-ED69-3042-AF5F-4E468E8F5F8C}" type="pres">
      <dgm:prSet presAssocID="{A709416E-65B0-4ADC-A83E-C6BCB736EA9A}" presName="tx1" presStyleLbl="revTx" presStyleIdx="3" presStyleCnt="5"/>
      <dgm:spPr/>
    </dgm:pt>
    <dgm:pt modelId="{AF169E25-F0D8-3B46-82E9-DD6528871C66}" type="pres">
      <dgm:prSet presAssocID="{A709416E-65B0-4ADC-A83E-C6BCB736EA9A}" presName="vert1" presStyleCnt="0"/>
      <dgm:spPr/>
    </dgm:pt>
    <dgm:pt modelId="{1BE59C24-C5E8-6743-991E-36EEC1BFC68F}" type="pres">
      <dgm:prSet presAssocID="{6FAE61A2-6AF3-4578-8C13-BBF82AAE3517}" presName="thickLine" presStyleLbl="alignNode1" presStyleIdx="4" presStyleCnt="5"/>
      <dgm:spPr/>
    </dgm:pt>
    <dgm:pt modelId="{88BEB909-C2AA-C04B-99B5-0B25DE452002}" type="pres">
      <dgm:prSet presAssocID="{6FAE61A2-6AF3-4578-8C13-BBF82AAE3517}" presName="horz1" presStyleCnt="0"/>
      <dgm:spPr/>
    </dgm:pt>
    <dgm:pt modelId="{DD8B75A3-4753-A442-A2E5-395E7E53A61C}" type="pres">
      <dgm:prSet presAssocID="{6FAE61A2-6AF3-4578-8C13-BBF82AAE3517}" presName="tx1" presStyleLbl="revTx" presStyleIdx="4" presStyleCnt="5"/>
      <dgm:spPr/>
    </dgm:pt>
    <dgm:pt modelId="{0D33EE05-D45B-4D4E-9266-C0AD77D474D1}" type="pres">
      <dgm:prSet presAssocID="{6FAE61A2-6AF3-4578-8C13-BBF82AAE3517}" presName="vert1" presStyleCnt="0"/>
      <dgm:spPr/>
    </dgm:pt>
  </dgm:ptLst>
  <dgm:cxnLst>
    <dgm:cxn modelId="{1E691915-951C-8B4B-8AE8-24A6BE699BAB}" type="presOf" srcId="{FFCA7661-4293-4EA7-B34B-F8669977C4F4}" destId="{B5DE8B90-5606-184F-A4CA-942FB08266A2}" srcOrd="0" destOrd="0" presId="urn:microsoft.com/office/officeart/2008/layout/LinedList"/>
    <dgm:cxn modelId="{2E525C20-0CD0-5B41-A2B2-32F04C934965}" type="presOf" srcId="{A709416E-65B0-4ADC-A83E-C6BCB736EA9A}" destId="{E69BC532-ED69-3042-AF5F-4E468E8F5F8C}" srcOrd="0" destOrd="0" presId="urn:microsoft.com/office/officeart/2008/layout/LinedList"/>
    <dgm:cxn modelId="{B48DEA5F-4928-43CC-881B-2A4219AEADB5}" srcId="{8E7280F6-3CEC-455F-B567-A8F3FD985A37}" destId="{6FAE61A2-6AF3-4578-8C13-BBF82AAE3517}" srcOrd="4" destOrd="0" parTransId="{64FFF6FB-CA8A-410C-BF20-043AF5857E12}" sibTransId="{44CF0310-C8B5-4B1F-A02E-5436CAB3F651}"/>
    <dgm:cxn modelId="{6610C568-F15D-564E-9FB9-18E959FDD682}" type="presOf" srcId="{6FAE61A2-6AF3-4578-8C13-BBF82AAE3517}" destId="{DD8B75A3-4753-A442-A2E5-395E7E53A61C}" srcOrd="0" destOrd="0" presId="urn:microsoft.com/office/officeart/2008/layout/LinedList"/>
    <dgm:cxn modelId="{A16B416A-6025-DB48-9ED1-D63DD76FE652}" type="presOf" srcId="{4DF80164-E9B6-46A5-BC94-B09730DB4311}" destId="{26CBD534-6D61-E64E-BCE2-2386A45F8941}" srcOrd="0" destOrd="0" presId="urn:microsoft.com/office/officeart/2008/layout/LinedList"/>
    <dgm:cxn modelId="{A3597353-70D9-3942-8563-6E44578795C5}" type="presOf" srcId="{8E7280F6-3CEC-455F-B567-A8F3FD985A37}" destId="{A12AB629-EABA-394B-9B88-B0CFF26D1ADB}" srcOrd="0" destOrd="0" presId="urn:microsoft.com/office/officeart/2008/layout/LinedList"/>
    <dgm:cxn modelId="{EE8EB0BA-0F47-4700-90C7-505BA30A0F67}" srcId="{8E7280F6-3CEC-455F-B567-A8F3FD985A37}" destId="{A709416E-65B0-4ADC-A83E-C6BCB736EA9A}" srcOrd="3" destOrd="0" parTransId="{7033A0BB-3E5D-4B30-8492-CA8E8A6E62A1}" sibTransId="{C1E69ECE-7BC6-4193-8930-061F9A9FA179}"/>
    <dgm:cxn modelId="{4AF397C7-E8D4-DA47-AC11-3AE54AD8651E}" type="presOf" srcId="{03A0F64F-61AA-41EE-9AC7-743E791A71D8}" destId="{2B43D378-67B0-A24A-BF70-7E7D826979C5}" srcOrd="0" destOrd="0" presId="urn:microsoft.com/office/officeart/2008/layout/LinedList"/>
    <dgm:cxn modelId="{EAB12EE7-46FB-4C09-82CB-8732CF8D22C4}" srcId="{8E7280F6-3CEC-455F-B567-A8F3FD985A37}" destId="{4DF80164-E9B6-46A5-BC94-B09730DB4311}" srcOrd="0" destOrd="0" parTransId="{B525F70B-EECE-4EC3-8523-E705B3CB5522}" sibTransId="{A3BEF6F4-9DD9-4F4F-946A-E0860C8DE78A}"/>
    <dgm:cxn modelId="{AB32D1F0-D537-4304-9EB0-32ED6125FA84}" srcId="{8E7280F6-3CEC-455F-B567-A8F3FD985A37}" destId="{FFCA7661-4293-4EA7-B34B-F8669977C4F4}" srcOrd="1" destOrd="0" parTransId="{FE676978-265E-479A-BA7F-4DF9FDD7FFF1}" sibTransId="{06FC6D04-D588-4315-9B36-4D3BB4FDE807}"/>
    <dgm:cxn modelId="{A636E1FB-D110-40A3-9C03-505FDD80383E}" srcId="{8E7280F6-3CEC-455F-B567-A8F3FD985A37}" destId="{03A0F64F-61AA-41EE-9AC7-743E791A71D8}" srcOrd="2" destOrd="0" parTransId="{5D66E78A-7EF1-47A2-BD76-D8533E98EE9E}" sibTransId="{4E8730D7-7738-474E-9F05-CCBFB8C2ABA9}"/>
    <dgm:cxn modelId="{ED06E80E-6358-5940-817D-9DB0B278ABD9}" type="presParOf" srcId="{A12AB629-EABA-394B-9B88-B0CFF26D1ADB}" destId="{77B15AC8-DD88-0F4C-A8C0-9238254313D7}" srcOrd="0" destOrd="0" presId="urn:microsoft.com/office/officeart/2008/layout/LinedList"/>
    <dgm:cxn modelId="{2A9C41B2-2833-584B-92B5-07E077B18810}" type="presParOf" srcId="{A12AB629-EABA-394B-9B88-B0CFF26D1ADB}" destId="{03DF8E67-D46F-3D4A-A632-653219F170BC}" srcOrd="1" destOrd="0" presId="urn:microsoft.com/office/officeart/2008/layout/LinedList"/>
    <dgm:cxn modelId="{2CD74E20-240F-FD46-BD97-EB254CA4D05A}" type="presParOf" srcId="{03DF8E67-D46F-3D4A-A632-653219F170BC}" destId="{26CBD534-6D61-E64E-BCE2-2386A45F8941}" srcOrd="0" destOrd="0" presId="urn:microsoft.com/office/officeart/2008/layout/LinedList"/>
    <dgm:cxn modelId="{E02C5106-E982-8C46-AE0A-829455D076C6}" type="presParOf" srcId="{03DF8E67-D46F-3D4A-A632-653219F170BC}" destId="{AD85607A-AA3F-6646-BE78-AF449B45A50B}" srcOrd="1" destOrd="0" presId="urn:microsoft.com/office/officeart/2008/layout/LinedList"/>
    <dgm:cxn modelId="{A0771F40-B1FC-C140-8B73-A05D5C2B1A66}" type="presParOf" srcId="{A12AB629-EABA-394B-9B88-B0CFF26D1ADB}" destId="{39CEF4DF-85C1-5A45-BBF1-752AAAF4F6A0}" srcOrd="2" destOrd="0" presId="urn:microsoft.com/office/officeart/2008/layout/LinedList"/>
    <dgm:cxn modelId="{BD55A3F4-E85B-CA4A-B067-3D05F5C30772}" type="presParOf" srcId="{A12AB629-EABA-394B-9B88-B0CFF26D1ADB}" destId="{44CB5252-9F76-224A-89F5-5D3BF5BB8CDC}" srcOrd="3" destOrd="0" presId="urn:microsoft.com/office/officeart/2008/layout/LinedList"/>
    <dgm:cxn modelId="{591C7EC9-8FDF-6B46-9211-83C087986E6D}" type="presParOf" srcId="{44CB5252-9F76-224A-89F5-5D3BF5BB8CDC}" destId="{B5DE8B90-5606-184F-A4CA-942FB08266A2}" srcOrd="0" destOrd="0" presId="urn:microsoft.com/office/officeart/2008/layout/LinedList"/>
    <dgm:cxn modelId="{6314D633-EFDA-B54D-BD9C-F325FD418819}" type="presParOf" srcId="{44CB5252-9F76-224A-89F5-5D3BF5BB8CDC}" destId="{13F69A75-12DE-3649-93B6-CC149A5F6704}" srcOrd="1" destOrd="0" presId="urn:microsoft.com/office/officeart/2008/layout/LinedList"/>
    <dgm:cxn modelId="{6C1E401C-6793-E948-9E45-AFC3E6DC10CA}" type="presParOf" srcId="{A12AB629-EABA-394B-9B88-B0CFF26D1ADB}" destId="{2974AC25-306A-5945-ABAC-E913B1A171F7}" srcOrd="4" destOrd="0" presId="urn:microsoft.com/office/officeart/2008/layout/LinedList"/>
    <dgm:cxn modelId="{DC612812-E0D5-114E-9C44-B7D684D2E7CD}" type="presParOf" srcId="{A12AB629-EABA-394B-9B88-B0CFF26D1ADB}" destId="{64F16AC6-2B8D-BC41-99E5-5738D1EA19CB}" srcOrd="5" destOrd="0" presId="urn:microsoft.com/office/officeart/2008/layout/LinedList"/>
    <dgm:cxn modelId="{4B9F2285-AE12-144A-9359-11B5CB80E7E8}" type="presParOf" srcId="{64F16AC6-2B8D-BC41-99E5-5738D1EA19CB}" destId="{2B43D378-67B0-A24A-BF70-7E7D826979C5}" srcOrd="0" destOrd="0" presId="urn:microsoft.com/office/officeart/2008/layout/LinedList"/>
    <dgm:cxn modelId="{CCC698F0-FC9A-2B46-9FC0-37157F1D9845}" type="presParOf" srcId="{64F16AC6-2B8D-BC41-99E5-5738D1EA19CB}" destId="{84FE50A3-12B3-5C4E-813C-D29D28B840CD}" srcOrd="1" destOrd="0" presId="urn:microsoft.com/office/officeart/2008/layout/LinedList"/>
    <dgm:cxn modelId="{7D71D9DF-D96F-AC4B-9C37-E0A76A0E315A}" type="presParOf" srcId="{A12AB629-EABA-394B-9B88-B0CFF26D1ADB}" destId="{07514C87-FCD8-D749-B770-664E2A56AE14}" srcOrd="6" destOrd="0" presId="urn:microsoft.com/office/officeart/2008/layout/LinedList"/>
    <dgm:cxn modelId="{DB32814D-E9B6-8C4F-A935-93310B4A3EEC}" type="presParOf" srcId="{A12AB629-EABA-394B-9B88-B0CFF26D1ADB}" destId="{280FE0EC-CCF5-CB40-954F-150EE5C24A90}" srcOrd="7" destOrd="0" presId="urn:microsoft.com/office/officeart/2008/layout/LinedList"/>
    <dgm:cxn modelId="{FD862F4D-07DB-9A42-9DFF-D8190D1168F0}" type="presParOf" srcId="{280FE0EC-CCF5-CB40-954F-150EE5C24A90}" destId="{E69BC532-ED69-3042-AF5F-4E468E8F5F8C}" srcOrd="0" destOrd="0" presId="urn:microsoft.com/office/officeart/2008/layout/LinedList"/>
    <dgm:cxn modelId="{BE335D7E-9D08-B94B-8EB8-B92582BC6B48}" type="presParOf" srcId="{280FE0EC-CCF5-CB40-954F-150EE5C24A90}" destId="{AF169E25-F0D8-3B46-82E9-DD6528871C66}" srcOrd="1" destOrd="0" presId="urn:microsoft.com/office/officeart/2008/layout/LinedList"/>
    <dgm:cxn modelId="{4DE574CA-0817-C845-8268-73C06280C1C4}" type="presParOf" srcId="{A12AB629-EABA-394B-9B88-B0CFF26D1ADB}" destId="{1BE59C24-C5E8-6743-991E-36EEC1BFC68F}" srcOrd="8" destOrd="0" presId="urn:microsoft.com/office/officeart/2008/layout/LinedList"/>
    <dgm:cxn modelId="{EB031846-57E4-B34E-A13D-CCF770643E1A}" type="presParOf" srcId="{A12AB629-EABA-394B-9B88-B0CFF26D1ADB}" destId="{88BEB909-C2AA-C04B-99B5-0B25DE452002}" srcOrd="9" destOrd="0" presId="urn:microsoft.com/office/officeart/2008/layout/LinedList"/>
    <dgm:cxn modelId="{5CBF5C7E-F50A-C04F-9EF6-BE4C2C8014CF}" type="presParOf" srcId="{88BEB909-C2AA-C04B-99B5-0B25DE452002}" destId="{DD8B75A3-4753-A442-A2E5-395E7E53A61C}" srcOrd="0" destOrd="0" presId="urn:microsoft.com/office/officeart/2008/layout/LinedList"/>
    <dgm:cxn modelId="{06952ABA-33AE-9B4D-B5C5-3886CEE75A22}" type="presParOf" srcId="{88BEB909-C2AA-C04B-99B5-0B25DE452002}" destId="{0D33EE05-D45B-4D4E-9266-C0AD77D474D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583D19-16D6-431D-883C-119B4CE768CF}">
      <dsp:nvSpPr>
        <dsp:cNvPr id="0" name=""/>
        <dsp:cNvSpPr/>
      </dsp:nvSpPr>
      <dsp:spPr>
        <a:xfrm>
          <a:off x="1828800" y="0"/>
          <a:ext cx="914399" cy="731519"/>
        </a:xfrm>
        <a:prstGeom prst="trapezoid">
          <a:avLst>
            <a:gd name="adj" fmla="val 62500"/>
          </a:avLst>
        </a:prstGeom>
        <a:solidFill>
          <a:schemeClr val="tx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Light" panose="020F0302020204030204"/>
            </a:rPr>
            <a:t>Actual</a:t>
          </a:r>
          <a:endParaRPr lang="en-US" sz="1800" kern="1200" dirty="0"/>
        </a:p>
      </dsp:txBody>
      <dsp:txXfrm>
        <a:off x="1828800" y="0"/>
        <a:ext cx="914399" cy="731519"/>
      </dsp:txXfrm>
    </dsp:sp>
    <dsp:sp modelId="{4DBFF9A7-ED18-4E78-8AA6-C2D2EFF82E51}">
      <dsp:nvSpPr>
        <dsp:cNvPr id="0" name=""/>
        <dsp:cNvSpPr/>
      </dsp:nvSpPr>
      <dsp:spPr>
        <a:xfrm>
          <a:off x="1371600" y="731520"/>
          <a:ext cx="1828799" cy="731519"/>
        </a:xfrm>
        <a:prstGeom prst="trapezoid">
          <a:avLst>
            <a:gd name="adj" fmla="val 62500"/>
          </a:avLst>
        </a:prstGeom>
        <a:solidFill>
          <a:schemeClr val="tx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Light" panose="020F0302020204030204"/>
            </a:rPr>
            <a:t>Esteem</a:t>
          </a:r>
          <a:endParaRPr lang="en-US" sz="1800" kern="1200" dirty="0"/>
        </a:p>
      </dsp:txBody>
      <dsp:txXfrm>
        <a:off x="1691640" y="731520"/>
        <a:ext cx="1188720" cy="731519"/>
      </dsp:txXfrm>
    </dsp:sp>
    <dsp:sp modelId="{B9C4529F-801D-4465-B3F9-7D65E1E2A1F8}">
      <dsp:nvSpPr>
        <dsp:cNvPr id="0" name=""/>
        <dsp:cNvSpPr/>
      </dsp:nvSpPr>
      <dsp:spPr>
        <a:xfrm>
          <a:off x="914400" y="1463040"/>
          <a:ext cx="2743199" cy="731519"/>
        </a:xfrm>
        <a:prstGeom prst="trapezoid">
          <a:avLst>
            <a:gd name="adj" fmla="val 62500"/>
          </a:avLst>
        </a:prstGeom>
        <a:solidFill>
          <a:schemeClr val="tx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Light" panose="020F0302020204030204"/>
            </a:rPr>
            <a:t>Love/Relationships</a:t>
          </a:r>
          <a:endParaRPr lang="en-US" sz="1800" kern="1200" dirty="0"/>
        </a:p>
      </dsp:txBody>
      <dsp:txXfrm>
        <a:off x="1394460" y="1463040"/>
        <a:ext cx="1783080" cy="731519"/>
      </dsp:txXfrm>
    </dsp:sp>
    <dsp:sp modelId="{4B3F12F4-AD5D-4523-AD94-B57BE78C5C5C}">
      <dsp:nvSpPr>
        <dsp:cNvPr id="0" name=""/>
        <dsp:cNvSpPr/>
      </dsp:nvSpPr>
      <dsp:spPr>
        <a:xfrm>
          <a:off x="457200" y="2194559"/>
          <a:ext cx="3657599" cy="731519"/>
        </a:xfrm>
        <a:prstGeom prst="trapezoid">
          <a:avLst>
            <a:gd name="adj" fmla="val 62500"/>
          </a:avLst>
        </a:prstGeom>
        <a:solidFill>
          <a:schemeClr val="tx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Light" panose="020F0302020204030204"/>
            </a:rPr>
            <a:t>Safety</a:t>
          </a:r>
        </a:p>
      </dsp:txBody>
      <dsp:txXfrm>
        <a:off x="1097279" y="2194559"/>
        <a:ext cx="2377440" cy="731519"/>
      </dsp:txXfrm>
    </dsp:sp>
    <dsp:sp modelId="{60033CB9-3F76-48E3-9D8E-18FAF6D48001}">
      <dsp:nvSpPr>
        <dsp:cNvPr id="0" name=""/>
        <dsp:cNvSpPr/>
      </dsp:nvSpPr>
      <dsp:spPr>
        <a:xfrm>
          <a:off x="0" y="2926079"/>
          <a:ext cx="4571999" cy="731519"/>
        </a:xfrm>
        <a:prstGeom prst="trapezoid">
          <a:avLst>
            <a:gd name="adj" fmla="val 62500"/>
          </a:avLst>
        </a:prstGeom>
        <a:solidFill>
          <a:schemeClr val="tx1">
            <a:lumMod val="6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Calibri Light" panose="020F0302020204030204"/>
            </a:rPr>
            <a:t>Physiological</a:t>
          </a:r>
        </a:p>
      </dsp:txBody>
      <dsp:txXfrm>
        <a:off x="800100" y="2926079"/>
        <a:ext cx="2971800" cy="7315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DD956E-CCA3-6D49-93D9-DDDDF4952E41}">
      <dsp:nvSpPr>
        <dsp:cNvPr id="0" name=""/>
        <dsp:cNvSpPr/>
      </dsp:nvSpPr>
      <dsp:spPr>
        <a:xfrm>
          <a:off x="539202" y="2164290"/>
          <a:ext cx="2744300" cy="590260"/>
        </a:xfrm>
        <a:prstGeom prst="homePlate">
          <a:avLst>
            <a:gd name="adj" fmla="val 4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666750">
            <a:lnSpc>
              <a:spcPct val="90000"/>
            </a:lnSpc>
            <a:spcBef>
              <a:spcPct val="0"/>
            </a:spcBef>
            <a:spcAft>
              <a:spcPct val="35000"/>
            </a:spcAft>
            <a:buNone/>
          </a:pPr>
          <a:r>
            <a:rPr lang="en-US" sz="1500" kern="1200"/>
            <a:t>7:00 AM – 1:00 PM</a:t>
          </a:r>
        </a:p>
      </dsp:txBody>
      <dsp:txXfrm>
        <a:off x="539202" y="2164290"/>
        <a:ext cx="2626248" cy="590260"/>
      </dsp:txXfrm>
    </dsp:sp>
    <dsp:sp modelId="{984370B1-04A7-D243-A0EF-CB4374E44BFF}">
      <dsp:nvSpPr>
        <dsp:cNvPr id="0" name=""/>
        <dsp:cNvSpPr/>
      </dsp:nvSpPr>
      <dsp:spPr>
        <a:xfrm>
          <a:off x="5588" y="0"/>
          <a:ext cx="3811529" cy="1574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133350" numCol="1" spcCol="1270" anchor="b" anchorCtr="1">
          <a:noAutofit/>
        </a:bodyPr>
        <a:lstStyle/>
        <a:p>
          <a:pPr marL="0" lvl="0" indent="0" algn="ctr" defTabSz="666750">
            <a:lnSpc>
              <a:spcPct val="90000"/>
            </a:lnSpc>
            <a:spcBef>
              <a:spcPct val="0"/>
            </a:spcBef>
            <a:spcAft>
              <a:spcPct val="35000"/>
            </a:spcAft>
            <a:buNone/>
          </a:pPr>
          <a:r>
            <a:rPr lang="en-US" sz="1500" kern="1200"/>
            <a:t>A: highest energy, best time to approach puzzles, be brave</a:t>
          </a:r>
        </a:p>
      </dsp:txBody>
      <dsp:txXfrm>
        <a:off x="5588" y="0"/>
        <a:ext cx="3811529" cy="1574029"/>
      </dsp:txXfrm>
    </dsp:sp>
    <dsp:sp modelId="{9259E76C-6FED-AA4A-A46C-E2773D9A3D87}">
      <dsp:nvSpPr>
        <dsp:cNvPr id="0" name=""/>
        <dsp:cNvSpPr/>
      </dsp:nvSpPr>
      <dsp:spPr>
        <a:xfrm>
          <a:off x="3283503" y="2459420"/>
          <a:ext cx="1067228" cy="0"/>
        </a:xfrm>
        <a:custGeom>
          <a:avLst/>
          <a:gdLst/>
          <a:ahLst/>
          <a:cxnLst/>
          <a:rect l="0" t="0" r="0" b="0"/>
          <a:pathLst>
            <a:path>
              <a:moveTo>
                <a:pt x="0" y="0"/>
              </a:moveTo>
              <a:lnTo>
                <a:pt x="1067228" y="0"/>
              </a:lnTo>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42FAA81A-9EA9-974D-9D12-A2BC8A272AC6}">
      <dsp:nvSpPr>
        <dsp:cNvPr id="0" name=""/>
        <dsp:cNvSpPr/>
      </dsp:nvSpPr>
      <dsp:spPr>
        <a:xfrm>
          <a:off x="1911353" y="1672405"/>
          <a:ext cx="0" cy="491884"/>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CDF6EDC-647F-C549-ABB9-572569250CC3}">
      <dsp:nvSpPr>
        <dsp:cNvPr id="0" name=""/>
        <dsp:cNvSpPr/>
      </dsp:nvSpPr>
      <dsp:spPr>
        <a:xfrm>
          <a:off x="1862164" y="1574029"/>
          <a:ext cx="98376" cy="98376"/>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7ED9DE-E63C-6B43-9CD5-C4AC7AE55696}">
      <dsp:nvSpPr>
        <dsp:cNvPr id="0" name=""/>
        <dsp:cNvSpPr/>
      </dsp:nvSpPr>
      <dsp:spPr>
        <a:xfrm>
          <a:off x="4350732" y="2164290"/>
          <a:ext cx="2744300" cy="590260"/>
        </a:xfrm>
        <a:prstGeom prst="hexagon">
          <a:avLst>
            <a:gd name="adj" fmla="val 40000"/>
            <a:gd name="vf" fmla="val 11547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666750">
            <a:lnSpc>
              <a:spcPct val="90000"/>
            </a:lnSpc>
            <a:spcBef>
              <a:spcPct val="0"/>
            </a:spcBef>
            <a:spcAft>
              <a:spcPct val="35000"/>
            </a:spcAft>
            <a:buNone/>
          </a:pPr>
          <a:r>
            <a:rPr lang="en-US" sz="1500" kern="1200"/>
            <a:t>2:00 PM – 8:00 PM</a:t>
          </a:r>
        </a:p>
      </dsp:txBody>
      <dsp:txXfrm>
        <a:off x="4658125" y="2230406"/>
        <a:ext cx="2129514" cy="458028"/>
      </dsp:txXfrm>
    </dsp:sp>
    <dsp:sp modelId="{F3C06A04-0185-4047-B363-60AA4D181C50}">
      <dsp:nvSpPr>
        <dsp:cNvPr id="0" name=""/>
        <dsp:cNvSpPr/>
      </dsp:nvSpPr>
      <dsp:spPr>
        <a:xfrm>
          <a:off x="3817117" y="3344811"/>
          <a:ext cx="3811529" cy="1574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133350" numCol="1" spcCol="1270" anchor="t" anchorCtr="1">
          <a:noAutofit/>
        </a:bodyPr>
        <a:lstStyle/>
        <a:p>
          <a:pPr marL="0" lvl="0" indent="0" algn="ctr" defTabSz="666750">
            <a:lnSpc>
              <a:spcPct val="90000"/>
            </a:lnSpc>
            <a:spcBef>
              <a:spcPct val="0"/>
            </a:spcBef>
            <a:spcAft>
              <a:spcPct val="35000"/>
            </a:spcAft>
            <a:buNone/>
          </a:pPr>
          <a:r>
            <a:rPr lang="en-US" sz="1500" kern="1200"/>
            <a:t>B: more open minded, best time for mysteries, creativity rules</a:t>
          </a:r>
        </a:p>
      </dsp:txBody>
      <dsp:txXfrm>
        <a:off x="3817117" y="3344811"/>
        <a:ext cx="3811529" cy="1574029"/>
      </dsp:txXfrm>
    </dsp:sp>
    <dsp:sp modelId="{F6081D83-E530-6B44-9529-5B82C821C3B5}">
      <dsp:nvSpPr>
        <dsp:cNvPr id="0" name=""/>
        <dsp:cNvSpPr/>
      </dsp:nvSpPr>
      <dsp:spPr>
        <a:xfrm>
          <a:off x="7095032" y="2459420"/>
          <a:ext cx="1067228" cy="0"/>
        </a:xfrm>
        <a:custGeom>
          <a:avLst/>
          <a:gdLst/>
          <a:ahLst/>
          <a:cxnLst/>
          <a:rect l="0" t="0" r="0" b="0"/>
          <a:pathLst>
            <a:path>
              <a:moveTo>
                <a:pt x="0" y="0"/>
              </a:moveTo>
              <a:lnTo>
                <a:pt x="1067228" y="0"/>
              </a:lnTo>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sp>
    <dsp:sp modelId="{AA9297A2-90CF-644A-AAEA-38F44DE3ECBE}">
      <dsp:nvSpPr>
        <dsp:cNvPr id="0" name=""/>
        <dsp:cNvSpPr/>
      </dsp:nvSpPr>
      <dsp:spPr>
        <a:xfrm>
          <a:off x="5722882" y="2754550"/>
          <a:ext cx="0" cy="491884"/>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EA16A65D-FE4C-0846-AF4C-8506FB44CB6E}">
      <dsp:nvSpPr>
        <dsp:cNvPr id="0" name=""/>
        <dsp:cNvSpPr/>
      </dsp:nvSpPr>
      <dsp:spPr>
        <a:xfrm>
          <a:off x="5673694" y="3246435"/>
          <a:ext cx="98376" cy="98376"/>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2E7EB9C6-93DF-4549-89F2-96F3AA6144A2}">
      <dsp:nvSpPr>
        <dsp:cNvPr id="0" name=""/>
        <dsp:cNvSpPr/>
      </dsp:nvSpPr>
      <dsp:spPr>
        <a:xfrm rot="10800000">
          <a:off x="8162261" y="2164290"/>
          <a:ext cx="2744300" cy="590260"/>
        </a:xfrm>
        <a:prstGeom prst="homePlate">
          <a:avLst>
            <a:gd name="adj" fmla="val 4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w="6350" cap="flat" cmpd="sng" algn="ctr">
          <a:solidFill>
            <a:schemeClr val="dk2">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666750">
            <a:lnSpc>
              <a:spcPct val="90000"/>
            </a:lnSpc>
            <a:spcBef>
              <a:spcPct val="0"/>
            </a:spcBef>
            <a:spcAft>
              <a:spcPct val="35000"/>
            </a:spcAft>
            <a:buNone/>
          </a:pPr>
          <a:r>
            <a:rPr lang="en-US" sz="1500" kern="1200"/>
            <a:t>9pm to morning</a:t>
          </a:r>
        </a:p>
      </dsp:txBody>
      <dsp:txXfrm rot="10800000">
        <a:off x="8280313" y="2164290"/>
        <a:ext cx="2626248" cy="590260"/>
      </dsp:txXfrm>
    </dsp:sp>
    <dsp:sp modelId="{4E389CF6-023A-1D47-BDC0-5B6B8B80F9B1}">
      <dsp:nvSpPr>
        <dsp:cNvPr id="0" name=""/>
        <dsp:cNvSpPr/>
      </dsp:nvSpPr>
      <dsp:spPr>
        <a:xfrm>
          <a:off x="7628647" y="0"/>
          <a:ext cx="3811529" cy="15740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133350" numCol="1" spcCol="1270" anchor="b" anchorCtr="1">
          <a:noAutofit/>
        </a:bodyPr>
        <a:lstStyle/>
        <a:p>
          <a:pPr marL="0" lvl="0" indent="0" algn="ctr" defTabSz="666750">
            <a:lnSpc>
              <a:spcPct val="90000"/>
            </a:lnSpc>
            <a:spcBef>
              <a:spcPct val="0"/>
            </a:spcBef>
            <a:spcAft>
              <a:spcPct val="35000"/>
            </a:spcAft>
            <a:buNone/>
          </a:pPr>
          <a:r>
            <a:rPr lang="en-US" sz="1500" kern="1200"/>
            <a:t>C: rest, relax, recharge, sleep</a:t>
          </a:r>
        </a:p>
      </dsp:txBody>
      <dsp:txXfrm>
        <a:off x="7628647" y="0"/>
        <a:ext cx="3811529" cy="1574029"/>
      </dsp:txXfrm>
    </dsp:sp>
    <dsp:sp modelId="{F3B2DA82-0657-3341-AF12-525A97F97BA9}">
      <dsp:nvSpPr>
        <dsp:cNvPr id="0" name=""/>
        <dsp:cNvSpPr/>
      </dsp:nvSpPr>
      <dsp:spPr>
        <a:xfrm>
          <a:off x="9534411" y="1672405"/>
          <a:ext cx="0" cy="491884"/>
        </a:xfrm>
        <a:prstGeom prst="line">
          <a:avLst/>
        </a:prstGeom>
        <a:noFill/>
        <a:ln w="12700" cap="flat" cmpd="sng" algn="ctr">
          <a:solidFill>
            <a:schemeClr val="dk2">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770799A2-2561-5B45-94A6-61D8B38FE89F}">
      <dsp:nvSpPr>
        <dsp:cNvPr id="0" name=""/>
        <dsp:cNvSpPr/>
      </dsp:nvSpPr>
      <dsp:spPr>
        <a:xfrm>
          <a:off x="9485223" y="1574029"/>
          <a:ext cx="98376" cy="98376"/>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15AC8-DD88-0F4C-A8C0-9238254313D7}">
      <dsp:nvSpPr>
        <dsp:cNvPr id="0" name=""/>
        <dsp:cNvSpPr/>
      </dsp:nvSpPr>
      <dsp:spPr>
        <a:xfrm>
          <a:off x="0" y="412"/>
          <a:ext cx="5314543" cy="0"/>
        </a:xfrm>
        <a:prstGeom prst="lin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6CBD534-6D61-E64E-BCE2-2386A45F8941}">
      <dsp:nvSpPr>
        <dsp:cNvPr id="0" name=""/>
        <dsp:cNvSpPr/>
      </dsp:nvSpPr>
      <dsp:spPr>
        <a:xfrm>
          <a:off x="0" y="412"/>
          <a:ext cx="5314543" cy="675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What do you want to be remember for? Where are you headed?</a:t>
          </a:r>
        </a:p>
      </dsp:txBody>
      <dsp:txXfrm>
        <a:off x="0" y="412"/>
        <a:ext cx="5314543" cy="675019"/>
      </dsp:txXfrm>
    </dsp:sp>
    <dsp:sp modelId="{39CEF4DF-85C1-5A45-BBF1-752AAAF4F6A0}">
      <dsp:nvSpPr>
        <dsp:cNvPr id="0" name=""/>
        <dsp:cNvSpPr/>
      </dsp:nvSpPr>
      <dsp:spPr>
        <a:xfrm>
          <a:off x="0" y="675431"/>
          <a:ext cx="5314543"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B5DE8B90-5606-184F-A4CA-942FB08266A2}">
      <dsp:nvSpPr>
        <dsp:cNvPr id="0" name=""/>
        <dsp:cNvSpPr/>
      </dsp:nvSpPr>
      <dsp:spPr>
        <a:xfrm>
          <a:off x="0" y="675431"/>
          <a:ext cx="5314543" cy="675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Call your shots and review results each week.</a:t>
          </a:r>
        </a:p>
      </dsp:txBody>
      <dsp:txXfrm>
        <a:off x="0" y="675431"/>
        <a:ext cx="5314543" cy="675019"/>
      </dsp:txXfrm>
    </dsp:sp>
    <dsp:sp modelId="{2974AC25-306A-5945-ABAC-E913B1A171F7}">
      <dsp:nvSpPr>
        <dsp:cNvPr id="0" name=""/>
        <dsp:cNvSpPr/>
      </dsp:nvSpPr>
      <dsp:spPr>
        <a:xfrm>
          <a:off x="0" y="1350450"/>
          <a:ext cx="5314543" cy="0"/>
        </a:xfrm>
        <a:prstGeom prst="lin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2B43D378-67B0-A24A-BF70-7E7D826979C5}">
      <dsp:nvSpPr>
        <dsp:cNvPr id="0" name=""/>
        <dsp:cNvSpPr/>
      </dsp:nvSpPr>
      <dsp:spPr>
        <a:xfrm>
          <a:off x="0" y="1350450"/>
          <a:ext cx="5314543" cy="675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Guard your best time and invest in yourself first.</a:t>
          </a:r>
        </a:p>
      </dsp:txBody>
      <dsp:txXfrm>
        <a:off x="0" y="1350450"/>
        <a:ext cx="5314543" cy="675019"/>
      </dsp:txXfrm>
    </dsp:sp>
    <dsp:sp modelId="{07514C87-FCD8-D749-B770-664E2A56AE14}">
      <dsp:nvSpPr>
        <dsp:cNvPr id="0" name=""/>
        <dsp:cNvSpPr/>
      </dsp:nvSpPr>
      <dsp:spPr>
        <a:xfrm>
          <a:off x="0" y="2025469"/>
          <a:ext cx="5314543"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E69BC532-ED69-3042-AF5F-4E468E8F5F8C}">
      <dsp:nvSpPr>
        <dsp:cNvPr id="0" name=""/>
        <dsp:cNvSpPr/>
      </dsp:nvSpPr>
      <dsp:spPr>
        <a:xfrm>
          <a:off x="0" y="2025469"/>
          <a:ext cx="5314543" cy="675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You are being scored on how you treat others.</a:t>
          </a:r>
        </a:p>
      </dsp:txBody>
      <dsp:txXfrm>
        <a:off x="0" y="2025469"/>
        <a:ext cx="5314543" cy="675019"/>
      </dsp:txXfrm>
    </dsp:sp>
    <dsp:sp modelId="{1BE59C24-C5E8-6743-991E-36EEC1BFC68F}">
      <dsp:nvSpPr>
        <dsp:cNvPr id="0" name=""/>
        <dsp:cNvSpPr/>
      </dsp:nvSpPr>
      <dsp:spPr>
        <a:xfrm>
          <a:off x="0" y="2700488"/>
          <a:ext cx="5314543" cy="0"/>
        </a:xfrm>
        <a:prstGeom prst="lin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sp>
    <dsp:sp modelId="{DD8B75A3-4753-A442-A2E5-395E7E53A61C}">
      <dsp:nvSpPr>
        <dsp:cNvPr id="0" name=""/>
        <dsp:cNvSpPr/>
      </dsp:nvSpPr>
      <dsp:spPr>
        <a:xfrm>
          <a:off x="0" y="2700488"/>
          <a:ext cx="5314543" cy="6750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a:t>”I can think of nothing better than to eat, drink, and enjoy your toil” Ecc 2:24 </a:t>
          </a:r>
        </a:p>
      </dsp:txBody>
      <dsp:txXfrm>
        <a:off x="0" y="2700488"/>
        <a:ext cx="5314543" cy="675019"/>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FC5427-5C36-4C43-A64F-AC6C359F0959}" type="datetimeFigureOut">
              <a:rPr lang="en-US" smtClean="0"/>
              <a:t>4/24/2024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D96035-1AEE-E144-B1B1-70E4A4B31190}" type="slidenum">
              <a:rPr lang="en-US" smtClean="0"/>
              <a:t>‹#›</a:t>
            </a:fld>
            <a:endParaRPr lang="en-US"/>
          </a:p>
        </p:txBody>
      </p:sp>
    </p:spTree>
    <p:extLst>
      <p:ext uri="{BB962C8B-B14F-4D97-AF65-F5344CB8AC3E}">
        <p14:creationId xmlns:p14="http://schemas.microsoft.com/office/powerpoint/2010/main" val="3839172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6035-1AEE-E144-B1B1-70E4A4B31190}" type="slidenum">
              <a:rPr lang="en-US" smtClean="0"/>
              <a:t>2</a:t>
            </a:fld>
            <a:endParaRPr lang="en-US"/>
          </a:p>
        </p:txBody>
      </p:sp>
    </p:spTree>
    <p:extLst>
      <p:ext uri="{BB962C8B-B14F-4D97-AF65-F5344CB8AC3E}">
        <p14:creationId xmlns:p14="http://schemas.microsoft.com/office/powerpoint/2010/main" val="2441035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6035-1AEE-E144-B1B1-70E4A4B31190}" type="slidenum">
              <a:rPr lang="en-US" smtClean="0"/>
              <a:t>20</a:t>
            </a:fld>
            <a:endParaRPr lang="en-US"/>
          </a:p>
        </p:txBody>
      </p:sp>
    </p:spTree>
    <p:extLst>
      <p:ext uri="{BB962C8B-B14F-4D97-AF65-F5344CB8AC3E}">
        <p14:creationId xmlns:p14="http://schemas.microsoft.com/office/powerpoint/2010/main" val="40750309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modified form David Allen’s GTD</a:t>
            </a:r>
          </a:p>
        </p:txBody>
      </p:sp>
      <p:sp>
        <p:nvSpPr>
          <p:cNvPr id="4" name="Slide Number Placeholder 3"/>
          <p:cNvSpPr>
            <a:spLocks noGrp="1"/>
          </p:cNvSpPr>
          <p:nvPr>
            <p:ph type="sldNum" sz="quarter" idx="5"/>
          </p:nvPr>
        </p:nvSpPr>
        <p:spPr/>
        <p:txBody>
          <a:bodyPr/>
          <a:lstStyle/>
          <a:p>
            <a:fld id="{50D96035-1AEE-E144-B1B1-70E4A4B31190}" type="slidenum">
              <a:rPr lang="en-US" smtClean="0"/>
              <a:t>21</a:t>
            </a:fld>
            <a:endParaRPr lang="en-US"/>
          </a:p>
        </p:txBody>
      </p:sp>
    </p:spTree>
    <p:extLst>
      <p:ext uri="{BB962C8B-B14F-4D97-AF65-F5344CB8AC3E}">
        <p14:creationId xmlns:p14="http://schemas.microsoft.com/office/powerpoint/2010/main" val="2563702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operate vs lead your life like operating a car with no destination vs going somewhere</a:t>
            </a:r>
          </a:p>
        </p:txBody>
      </p:sp>
      <p:sp>
        <p:nvSpPr>
          <p:cNvPr id="4" name="Slide Number Placeholder 3"/>
          <p:cNvSpPr>
            <a:spLocks noGrp="1"/>
          </p:cNvSpPr>
          <p:nvPr>
            <p:ph type="sldNum" sz="quarter" idx="5"/>
          </p:nvPr>
        </p:nvSpPr>
        <p:spPr/>
        <p:txBody>
          <a:bodyPr/>
          <a:lstStyle/>
          <a:p>
            <a:fld id="{50D96035-1AEE-E144-B1B1-70E4A4B31190}" type="slidenum">
              <a:rPr lang="en-US" smtClean="0"/>
              <a:t>22</a:t>
            </a:fld>
            <a:endParaRPr lang="en-US"/>
          </a:p>
        </p:txBody>
      </p:sp>
    </p:spTree>
    <p:extLst>
      <p:ext uri="{BB962C8B-B14F-4D97-AF65-F5344CB8AC3E}">
        <p14:creationId xmlns:p14="http://schemas.microsoft.com/office/powerpoint/2010/main" val="13874893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a truck-</a:t>
            </a:r>
            <a:r>
              <a:rPr lang="en-US" dirty="0" err="1"/>
              <a:t>drivin</a:t>
            </a:r>
            <a:r>
              <a:rPr lang="en-US"/>
              <a:t> pig</a:t>
            </a:r>
          </a:p>
        </p:txBody>
      </p:sp>
      <p:sp>
        <p:nvSpPr>
          <p:cNvPr id="4" name="Slide Number Placeholder 3"/>
          <p:cNvSpPr>
            <a:spLocks noGrp="1"/>
          </p:cNvSpPr>
          <p:nvPr>
            <p:ph type="sldNum" sz="quarter" idx="5"/>
          </p:nvPr>
        </p:nvSpPr>
        <p:spPr/>
        <p:txBody>
          <a:bodyPr/>
          <a:lstStyle/>
          <a:p>
            <a:fld id="{50D96035-1AEE-E144-B1B1-70E4A4B31190}" type="slidenum">
              <a:rPr lang="en-US" smtClean="0"/>
              <a:t>25</a:t>
            </a:fld>
            <a:endParaRPr lang="en-US"/>
          </a:p>
        </p:txBody>
      </p:sp>
    </p:spTree>
    <p:extLst>
      <p:ext uri="{BB962C8B-B14F-4D97-AF65-F5344CB8AC3E}">
        <p14:creationId xmlns:p14="http://schemas.microsoft.com/office/powerpoint/2010/main" val="4148944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need to address the underlying needs before reaching higher. Get help before you need it, see a therapist, hire a coach, do what it takes</a:t>
            </a:r>
          </a:p>
        </p:txBody>
      </p:sp>
      <p:sp>
        <p:nvSpPr>
          <p:cNvPr id="4" name="Slide Number Placeholder 3"/>
          <p:cNvSpPr>
            <a:spLocks noGrp="1"/>
          </p:cNvSpPr>
          <p:nvPr>
            <p:ph type="sldNum" sz="quarter" idx="5"/>
          </p:nvPr>
        </p:nvSpPr>
        <p:spPr/>
        <p:txBody>
          <a:bodyPr/>
          <a:lstStyle/>
          <a:p>
            <a:fld id="{50D96035-1AEE-E144-B1B1-70E4A4B31190}" type="slidenum">
              <a:rPr lang="en-US" smtClean="0"/>
              <a:t>7</a:t>
            </a:fld>
            <a:endParaRPr lang="en-US"/>
          </a:p>
        </p:txBody>
      </p:sp>
    </p:spTree>
    <p:extLst>
      <p:ext uri="{BB962C8B-B14F-4D97-AF65-F5344CB8AC3E}">
        <p14:creationId xmlns:p14="http://schemas.microsoft.com/office/powerpoint/2010/main" val="541511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story of ship captain: the captain knows where the ship is headed at all time.</a:t>
            </a:r>
          </a:p>
        </p:txBody>
      </p:sp>
      <p:sp>
        <p:nvSpPr>
          <p:cNvPr id="4" name="Slide Number Placeholder 3"/>
          <p:cNvSpPr>
            <a:spLocks noGrp="1"/>
          </p:cNvSpPr>
          <p:nvPr>
            <p:ph type="sldNum" sz="quarter" idx="5"/>
          </p:nvPr>
        </p:nvSpPr>
        <p:spPr/>
        <p:txBody>
          <a:bodyPr/>
          <a:lstStyle/>
          <a:p>
            <a:fld id="{50D96035-1AEE-E144-B1B1-70E4A4B31190}" type="slidenum">
              <a:rPr lang="en-US" smtClean="0"/>
              <a:t>8</a:t>
            </a:fld>
            <a:endParaRPr lang="en-US"/>
          </a:p>
        </p:txBody>
      </p:sp>
    </p:spTree>
    <p:extLst>
      <p:ext uri="{BB962C8B-B14F-4D97-AF65-F5344CB8AC3E}">
        <p14:creationId xmlns:p14="http://schemas.microsoft.com/office/powerpoint/2010/main" val="1983873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Charles’ half-court shot for $50</a:t>
            </a:r>
          </a:p>
        </p:txBody>
      </p:sp>
      <p:sp>
        <p:nvSpPr>
          <p:cNvPr id="4" name="Slide Number Placeholder 3"/>
          <p:cNvSpPr>
            <a:spLocks noGrp="1"/>
          </p:cNvSpPr>
          <p:nvPr>
            <p:ph type="sldNum" sz="quarter" idx="5"/>
          </p:nvPr>
        </p:nvSpPr>
        <p:spPr/>
        <p:txBody>
          <a:bodyPr/>
          <a:lstStyle/>
          <a:p>
            <a:fld id="{50D96035-1AEE-E144-B1B1-70E4A4B31190}" type="slidenum">
              <a:rPr lang="en-US" smtClean="0"/>
              <a:t>9</a:t>
            </a:fld>
            <a:endParaRPr lang="en-US"/>
          </a:p>
        </p:txBody>
      </p:sp>
    </p:spTree>
    <p:extLst>
      <p:ext uri="{BB962C8B-B14F-4D97-AF65-F5344CB8AC3E}">
        <p14:creationId xmlns:p14="http://schemas.microsoft.com/office/powerpoint/2010/main" val="29729504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How much of you is left to build back stronger to help others tomorrow?  Taught us in survival school the importance of staying healthy, so we can fight again tomorrow. What are you fighting for?</a:t>
            </a:r>
          </a:p>
          <a:p>
            <a:endParaRPr lang="en-US" dirty="0"/>
          </a:p>
        </p:txBody>
      </p:sp>
      <p:sp>
        <p:nvSpPr>
          <p:cNvPr id="4" name="Slide Number Placeholder 3"/>
          <p:cNvSpPr>
            <a:spLocks noGrp="1"/>
          </p:cNvSpPr>
          <p:nvPr>
            <p:ph type="sldNum" sz="quarter" idx="5"/>
          </p:nvPr>
        </p:nvSpPr>
        <p:spPr/>
        <p:txBody>
          <a:bodyPr/>
          <a:lstStyle/>
          <a:p>
            <a:fld id="{50D96035-1AEE-E144-B1B1-70E4A4B31190}" type="slidenum">
              <a:rPr lang="en-US" smtClean="0"/>
              <a:t>12</a:t>
            </a:fld>
            <a:endParaRPr lang="en-US"/>
          </a:p>
        </p:txBody>
      </p:sp>
    </p:spTree>
    <p:extLst>
      <p:ext uri="{BB962C8B-B14F-4D97-AF65-F5344CB8AC3E}">
        <p14:creationId xmlns:p14="http://schemas.microsoft.com/office/powerpoint/2010/main" val="1798156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don’t show up on game-day and say, “Gee, fellows, what do you think we need to do today?” No one climbed Mount Everest by showing up at the bottom, looking up, and saying let’s try.</a:t>
            </a:r>
          </a:p>
        </p:txBody>
      </p:sp>
      <p:sp>
        <p:nvSpPr>
          <p:cNvPr id="4" name="Slide Number Placeholder 3"/>
          <p:cNvSpPr>
            <a:spLocks noGrp="1"/>
          </p:cNvSpPr>
          <p:nvPr>
            <p:ph type="sldNum" sz="quarter" idx="5"/>
          </p:nvPr>
        </p:nvSpPr>
        <p:spPr/>
        <p:txBody>
          <a:bodyPr/>
          <a:lstStyle/>
          <a:p>
            <a:fld id="{50D96035-1AEE-E144-B1B1-70E4A4B31190}" type="slidenum">
              <a:rPr lang="en-US" smtClean="0"/>
              <a:t>13</a:t>
            </a:fld>
            <a:endParaRPr lang="en-US"/>
          </a:p>
        </p:txBody>
      </p:sp>
    </p:spTree>
    <p:extLst>
      <p:ext uri="{BB962C8B-B14F-4D97-AF65-F5344CB8AC3E}">
        <p14:creationId xmlns:p14="http://schemas.microsoft.com/office/powerpoint/2010/main" val="615900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Hospital virus story: we waited and it go much, much worse. We didn’t know when to sound the alarm.</a:t>
            </a:r>
          </a:p>
        </p:txBody>
      </p:sp>
      <p:sp>
        <p:nvSpPr>
          <p:cNvPr id="4" name="Slide Number Placeholder 3"/>
          <p:cNvSpPr>
            <a:spLocks noGrp="1"/>
          </p:cNvSpPr>
          <p:nvPr>
            <p:ph type="sldNum" sz="quarter" idx="5"/>
          </p:nvPr>
        </p:nvSpPr>
        <p:spPr/>
        <p:txBody>
          <a:bodyPr/>
          <a:lstStyle/>
          <a:p>
            <a:fld id="{50D96035-1AEE-E144-B1B1-70E4A4B31190}" type="slidenum">
              <a:rPr lang="en-US" smtClean="0"/>
              <a:t>17</a:t>
            </a:fld>
            <a:endParaRPr lang="en-US"/>
          </a:p>
        </p:txBody>
      </p:sp>
    </p:spTree>
    <p:extLst>
      <p:ext uri="{BB962C8B-B14F-4D97-AF65-F5344CB8AC3E}">
        <p14:creationId xmlns:p14="http://schemas.microsoft.com/office/powerpoint/2010/main" val="3625532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6035-1AEE-E144-B1B1-70E4A4B31190}" type="slidenum">
              <a:rPr lang="en-US" smtClean="0"/>
              <a:t>18</a:t>
            </a:fld>
            <a:endParaRPr lang="en-US"/>
          </a:p>
        </p:txBody>
      </p:sp>
    </p:spTree>
    <p:extLst>
      <p:ext uri="{BB962C8B-B14F-4D97-AF65-F5344CB8AC3E}">
        <p14:creationId xmlns:p14="http://schemas.microsoft.com/office/powerpoint/2010/main" val="39604522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0D96035-1AEE-E144-B1B1-70E4A4B31190}" type="slidenum">
              <a:rPr lang="en-US" smtClean="0"/>
              <a:t>19</a:t>
            </a:fld>
            <a:endParaRPr lang="en-US"/>
          </a:p>
        </p:txBody>
      </p:sp>
    </p:spTree>
    <p:extLst>
      <p:ext uri="{BB962C8B-B14F-4D97-AF65-F5344CB8AC3E}">
        <p14:creationId xmlns:p14="http://schemas.microsoft.com/office/powerpoint/2010/main" val="373686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F734E59-4595-3A46-AA78-E4CCC841797A}"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8D06F7-5099-5543-A89D-44CF0A38D6C3}" type="slidenum">
              <a:rPr lang="en-US" smtClean="0"/>
              <a:t>‹#›</a:t>
            </a:fld>
            <a:endParaRPr lang="en-US"/>
          </a:p>
        </p:txBody>
      </p:sp>
    </p:spTree>
    <p:extLst>
      <p:ext uri="{BB962C8B-B14F-4D97-AF65-F5344CB8AC3E}">
        <p14:creationId xmlns:p14="http://schemas.microsoft.com/office/powerpoint/2010/main" val="377187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734E59-4595-3A46-AA78-E4CCC841797A}"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8D06F7-5099-5543-A89D-44CF0A38D6C3}" type="slidenum">
              <a:rPr lang="en-US" smtClean="0"/>
              <a:t>‹#›</a:t>
            </a:fld>
            <a:endParaRPr lang="en-US"/>
          </a:p>
        </p:txBody>
      </p:sp>
    </p:spTree>
    <p:extLst>
      <p:ext uri="{BB962C8B-B14F-4D97-AF65-F5344CB8AC3E}">
        <p14:creationId xmlns:p14="http://schemas.microsoft.com/office/powerpoint/2010/main" val="2825143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734E59-4595-3A46-AA78-E4CCC841797A}"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8D06F7-5099-5543-A89D-44CF0A38D6C3}" type="slidenum">
              <a:rPr lang="en-US" smtClean="0"/>
              <a:t>‹#›</a:t>
            </a:fld>
            <a:endParaRPr lang="en-US"/>
          </a:p>
        </p:txBody>
      </p:sp>
    </p:spTree>
    <p:extLst>
      <p:ext uri="{BB962C8B-B14F-4D97-AF65-F5344CB8AC3E}">
        <p14:creationId xmlns:p14="http://schemas.microsoft.com/office/powerpoint/2010/main" val="1960942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734E59-4595-3A46-AA78-E4CCC841797A}"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8D06F7-5099-5543-A89D-44CF0A38D6C3}" type="slidenum">
              <a:rPr lang="en-US" smtClean="0"/>
              <a:t>‹#›</a:t>
            </a:fld>
            <a:endParaRPr lang="en-US"/>
          </a:p>
        </p:txBody>
      </p:sp>
    </p:spTree>
    <p:extLst>
      <p:ext uri="{BB962C8B-B14F-4D97-AF65-F5344CB8AC3E}">
        <p14:creationId xmlns:p14="http://schemas.microsoft.com/office/powerpoint/2010/main" val="1164293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F734E59-4595-3A46-AA78-E4CCC841797A}" type="datetimeFigureOut">
              <a:rPr lang="en-US" smtClean="0"/>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8D06F7-5099-5543-A89D-44CF0A38D6C3}" type="slidenum">
              <a:rPr lang="en-US" smtClean="0"/>
              <a:t>‹#›</a:t>
            </a:fld>
            <a:endParaRPr lang="en-US"/>
          </a:p>
        </p:txBody>
      </p:sp>
    </p:spTree>
    <p:extLst>
      <p:ext uri="{BB962C8B-B14F-4D97-AF65-F5344CB8AC3E}">
        <p14:creationId xmlns:p14="http://schemas.microsoft.com/office/powerpoint/2010/main" val="1915311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F734E59-4595-3A46-AA78-E4CCC841797A}"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8D06F7-5099-5543-A89D-44CF0A38D6C3}" type="slidenum">
              <a:rPr lang="en-US" smtClean="0"/>
              <a:t>‹#›</a:t>
            </a:fld>
            <a:endParaRPr lang="en-US"/>
          </a:p>
        </p:txBody>
      </p:sp>
    </p:spTree>
    <p:extLst>
      <p:ext uri="{BB962C8B-B14F-4D97-AF65-F5344CB8AC3E}">
        <p14:creationId xmlns:p14="http://schemas.microsoft.com/office/powerpoint/2010/main" val="28895230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F734E59-4595-3A46-AA78-E4CCC841797A}" type="datetimeFigureOut">
              <a:rPr lang="en-US" smtClean="0"/>
              <a:t>4/24/2024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8D06F7-5099-5543-A89D-44CF0A38D6C3}" type="slidenum">
              <a:rPr lang="en-US" smtClean="0"/>
              <a:t>‹#›</a:t>
            </a:fld>
            <a:endParaRPr lang="en-US"/>
          </a:p>
        </p:txBody>
      </p:sp>
    </p:spTree>
    <p:extLst>
      <p:ext uri="{BB962C8B-B14F-4D97-AF65-F5344CB8AC3E}">
        <p14:creationId xmlns:p14="http://schemas.microsoft.com/office/powerpoint/2010/main" val="707569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F734E59-4595-3A46-AA78-E4CCC841797A}" type="datetimeFigureOut">
              <a:rPr lang="en-US" smtClean="0"/>
              <a:t>4/24/2024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8D06F7-5099-5543-A89D-44CF0A38D6C3}" type="slidenum">
              <a:rPr lang="en-US" smtClean="0"/>
              <a:t>‹#›</a:t>
            </a:fld>
            <a:endParaRPr lang="en-US"/>
          </a:p>
        </p:txBody>
      </p:sp>
    </p:spTree>
    <p:extLst>
      <p:ext uri="{BB962C8B-B14F-4D97-AF65-F5344CB8AC3E}">
        <p14:creationId xmlns:p14="http://schemas.microsoft.com/office/powerpoint/2010/main" val="29338752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734E59-4595-3A46-AA78-E4CCC841797A}" type="datetimeFigureOut">
              <a:rPr lang="en-US" smtClean="0"/>
              <a:t>4/24/2024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8D06F7-5099-5543-A89D-44CF0A38D6C3}" type="slidenum">
              <a:rPr lang="en-US" smtClean="0"/>
              <a:t>‹#›</a:t>
            </a:fld>
            <a:endParaRPr lang="en-US"/>
          </a:p>
        </p:txBody>
      </p:sp>
    </p:spTree>
    <p:extLst>
      <p:ext uri="{BB962C8B-B14F-4D97-AF65-F5344CB8AC3E}">
        <p14:creationId xmlns:p14="http://schemas.microsoft.com/office/powerpoint/2010/main" val="2091044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F734E59-4595-3A46-AA78-E4CCC841797A}"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8D06F7-5099-5543-A89D-44CF0A38D6C3}" type="slidenum">
              <a:rPr lang="en-US" smtClean="0"/>
              <a:t>‹#›</a:t>
            </a:fld>
            <a:endParaRPr lang="en-US"/>
          </a:p>
        </p:txBody>
      </p:sp>
    </p:spTree>
    <p:extLst>
      <p:ext uri="{BB962C8B-B14F-4D97-AF65-F5344CB8AC3E}">
        <p14:creationId xmlns:p14="http://schemas.microsoft.com/office/powerpoint/2010/main" val="3405547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F734E59-4595-3A46-AA78-E4CCC841797A}" type="datetimeFigureOut">
              <a:rPr lang="en-US" smtClean="0"/>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8D06F7-5099-5543-A89D-44CF0A38D6C3}" type="slidenum">
              <a:rPr lang="en-US" smtClean="0"/>
              <a:t>‹#›</a:t>
            </a:fld>
            <a:endParaRPr lang="en-US"/>
          </a:p>
        </p:txBody>
      </p:sp>
    </p:spTree>
    <p:extLst>
      <p:ext uri="{BB962C8B-B14F-4D97-AF65-F5344CB8AC3E}">
        <p14:creationId xmlns:p14="http://schemas.microsoft.com/office/powerpoint/2010/main" val="200073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734E59-4595-3A46-AA78-E4CCC841797A}" type="datetimeFigureOut">
              <a:rPr lang="en-US" smtClean="0"/>
              <a:t>4/24/2024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8D06F7-5099-5543-A89D-44CF0A38D6C3}" type="slidenum">
              <a:rPr lang="en-US" smtClean="0"/>
              <a:t>‹#›</a:t>
            </a:fld>
            <a:endParaRPr lang="en-US"/>
          </a:p>
        </p:txBody>
      </p:sp>
    </p:spTree>
    <p:extLst>
      <p:ext uri="{BB962C8B-B14F-4D97-AF65-F5344CB8AC3E}">
        <p14:creationId xmlns:p14="http://schemas.microsoft.com/office/powerpoint/2010/main" val="5434622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linkedin.com/in/gregdyche"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2FAB9-255E-6B54-1F08-543479EBDB6E}"/>
              </a:ext>
            </a:extLst>
          </p:cNvPr>
          <p:cNvSpPr>
            <a:spLocks noGrp="1"/>
          </p:cNvSpPr>
          <p:nvPr>
            <p:ph type="ctrTitle"/>
          </p:nvPr>
        </p:nvSpPr>
        <p:spPr>
          <a:xfrm>
            <a:off x="7464614" y="1783959"/>
            <a:ext cx="4087306" cy="2889114"/>
          </a:xfrm>
        </p:spPr>
        <p:txBody>
          <a:bodyPr anchor="b">
            <a:normAutofit/>
          </a:bodyPr>
          <a:lstStyle/>
          <a:p>
            <a:pPr algn="l"/>
            <a:r>
              <a:rPr lang="en-US" sz="5400"/>
              <a:t>Tortoise Daily Routine</a:t>
            </a:r>
          </a:p>
        </p:txBody>
      </p:sp>
      <p:sp>
        <p:nvSpPr>
          <p:cNvPr id="3" name="Subtitle 2">
            <a:extLst>
              <a:ext uri="{FF2B5EF4-FFF2-40B4-BE49-F238E27FC236}">
                <a16:creationId xmlns:a16="http://schemas.microsoft.com/office/drawing/2014/main" id="{D3E553C0-A279-4246-591C-F5EF9CBE9AB9}"/>
              </a:ext>
            </a:extLst>
          </p:cNvPr>
          <p:cNvSpPr>
            <a:spLocks noGrp="1"/>
          </p:cNvSpPr>
          <p:nvPr>
            <p:ph type="subTitle" idx="1"/>
          </p:nvPr>
        </p:nvSpPr>
        <p:spPr>
          <a:xfrm>
            <a:off x="7464612" y="4750893"/>
            <a:ext cx="4087305" cy="1147863"/>
          </a:xfrm>
        </p:spPr>
        <p:txBody>
          <a:bodyPr anchor="t">
            <a:normAutofit/>
          </a:bodyPr>
          <a:lstStyle/>
          <a:p>
            <a:pPr algn="l"/>
            <a:r>
              <a:rPr lang="en-US" sz="2000"/>
              <a:t>Ordinary day that leads to extraordinary life.</a:t>
            </a:r>
          </a:p>
        </p:txBody>
      </p:sp>
      <p:pic>
        <p:nvPicPr>
          <p:cNvPr id="1026" name="Picture 2" descr="brown and black turtle on green grass during daytime">
            <a:extLst>
              <a:ext uri="{FF2B5EF4-FFF2-40B4-BE49-F238E27FC236}">
                <a16:creationId xmlns:a16="http://schemas.microsoft.com/office/drawing/2014/main" id="{87C6E2E6-81C7-DBBD-E397-4B2E861378B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379" r="-1" b="-1"/>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3281D4D-CB88-C1C6-E5B1-C0226A1BCA31}"/>
              </a:ext>
            </a:extLst>
          </p:cNvPr>
          <p:cNvSpPr txBox="1"/>
          <p:nvPr/>
        </p:nvSpPr>
        <p:spPr>
          <a:xfrm>
            <a:off x="6169572" y="6085490"/>
            <a:ext cx="2665089" cy="369332"/>
          </a:xfrm>
          <a:prstGeom prst="rect">
            <a:avLst/>
          </a:prstGeom>
          <a:noFill/>
        </p:spPr>
        <p:txBody>
          <a:bodyPr wrap="none" rtlCol="0">
            <a:spAutoFit/>
          </a:bodyPr>
          <a:lstStyle/>
          <a:p>
            <a:r>
              <a:rPr lang="en-US" dirty="0" err="1"/>
              <a:t>gregdyche@creighton.edu</a:t>
            </a:r>
            <a:endParaRPr lang="en-US" dirty="0"/>
          </a:p>
        </p:txBody>
      </p:sp>
    </p:spTree>
    <p:extLst>
      <p:ext uri="{BB962C8B-B14F-4D97-AF65-F5344CB8AC3E}">
        <p14:creationId xmlns:p14="http://schemas.microsoft.com/office/powerpoint/2010/main" val="12327809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1" name="Picture 23">
            <a:extLst>
              <a:ext uri="{FF2B5EF4-FFF2-40B4-BE49-F238E27FC236}">
                <a16:creationId xmlns:a16="http://schemas.microsoft.com/office/drawing/2014/main" id="{468821A0-4AAC-7C94-5C31-060AE27C2749}"/>
              </a:ext>
            </a:extLst>
          </p:cNvPr>
          <p:cNvPicPr>
            <a:picLocks noChangeAspect="1"/>
          </p:cNvPicPr>
          <p:nvPr/>
        </p:nvPicPr>
        <p:blipFill rotWithShape="1">
          <a:blip r:embed="rId2">
            <a:alphaModFix amt="35000"/>
          </a:blip>
          <a:srcRect t="5499" b="10231"/>
          <a:stretch/>
        </p:blipFill>
        <p:spPr>
          <a:xfrm>
            <a:off x="20" y="10"/>
            <a:ext cx="12191980" cy="6857990"/>
          </a:xfrm>
          <a:prstGeom prst="rect">
            <a:avLst/>
          </a:prstGeom>
        </p:spPr>
      </p:pic>
      <p:sp>
        <p:nvSpPr>
          <p:cNvPr id="2" name="Title 1">
            <a:extLst>
              <a:ext uri="{FF2B5EF4-FFF2-40B4-BE49-F238E27FC236}">
                <a16:creationId xmlns:a16="http://schemas.microsoft.com/office/drawing/2014/main" id="{DA114974-A17D-75DB-B416-2D25633297F7}"/>
              </a:ext>
            </a:extLst>
          </p:cNvPr>
          <p:cNvSpPr>
            <a:spLocks noGrp="1"/>
          </p:cNvSpPr>
          <p:nvPr>
            <p:ph type="title"/>
          </p:nvPr>
        </p:nvSpPr>
        <p:spPr/>
        <p:txBody>
          <a:bodyPr>
            <a:normAutofit/>
          </a:bodyPr>
          <a:lstStyle/>
          <a:p>
            <a:r>
              <a:rPr lang="en-US">
                <a:solidFill>
                  <a:srgbClr val="FFFFFF"/>
                </a:solidFill>
              </a:rPr>
              <a:t>3 Daily Zones</a:t>
            </a:r>
          </a:p>
        </p:txBody>
      </p:sp>
      <p:graphicFrame>
        <p:nvGraphicFramePr>
          <p:cNvPr id="36" name="Content Placeholder 5">
            <a:extLst>
              <a:ext uri="{FF2B5EF4-FFF2-40B4-BE49-F238E27FC236}">
                <a16:creationId xmlns:a16="http://schemas.microsoft.com/office/drawing/2014/main" id="{339EC867-F6B2-D249-5815-5704356BE477}"/>
              </a:ext>
            </a:extLst>
          </p:cNvPr>
          <p:cNvGraphicFramePr/>
          <p:nvPr>
            <p:extLst>
              <p:ext uri="{D42A27DB-BD31-4B8C-83A1-F6EECF244321}">
                <p14:modId xmlns:p14="http://schemas.microsoft.com/office/powerpoint/2010/main" val="2625187476"/>
              </p:ext>
            </p:extLst>
          </p:nvPr>
        </p:nvGraphicFramePr>
        <p:xfrm>
          <a:off x="472965" y="1481958"/>
          <a:ext cx="11445765" cy="49188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97535652"/>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F421E-4D41-4960-4C33-E50D3330B5EB}"/>
              </a:ext>
            </a:extLst>
          </p:cNvPr>
          <p:cNvSpPr>
            <a:spLocks noGrp="1"/>
          </p:cNvSpPr>
          <p:nvPr>
            <p:ph type="title"/>
          </p:nvPr>
        </p:nvSpPr>
        <p:spPr>
          <a:xfrm>
            <a:off x="841248" y="932961"/>
            <a:ext cx="4887685" cy="1777419"/>
          </a:xfrm>
        </p:spPr>
        <p:txBody>
          <a:bodyPr anchor="b">
            <a:normAutofit/>
          </a:bodyPr>
          <a:lstStyle/>
          <a:p>
            <a:r>
              <a:rPr lang="en-US" sz="4000"/>
              <a:t>There’s not enough of you to go around.</a:t>
            </a:r>
          </a:p>
        </p:txBody>
      </p:sp>
      <p:sp>
        <p:nvSpPr>
          <p:cNvPr id="3" name="Content Placeholder 2">
            <a:extLst>
              <a:ext uri="{FF2B5EF4-FFF2-40B4-BE49-F238E27FC236}">
                <a16:creationId xmlns:a16="http://schemas.microsoft.com/office/drawing/2014/main" id="{280FD072-5547-DC68-DCB7-F826E192101C}"/>
              </a:ext>
            </a:extLst>
          </p:cNvPr>
          <p:cNvSpPr>
            <a:spLocks noGrp="1"/>
          </p:cNvSpPr>
          <p:nvPr>
            <p:ph idx="1"/>
          </p:nvPr>
        </p:nvSpPr>
        <p:spPr>
          <a:xfrm>
            <a:off x="841248" y="2894530"/>
            <a:ext cx="4887685" cy="3209544"/>
          </a:xfrm>
        </p:spPr>
        <p:txBody>
          <a:bodyPr anchor="t">
            <a:normAutofit/>
          </a:bodyPr>
          <a:lstStyle/>
          <a:p>
            <a:r>
              <a:rPr lang="en-US" sz="2000" dirty="0"/>
              <a:t>Who gets the best of you? </a:t>
            </a:r>
          </a:p>
          <a:p>
            <a:pPr marL="0" indent="0">
              <a:buNone/>
            </a:pPr>
            <a:r>
              <a:rPr lang="en-US" sz="2000" dirty="0"/>
              <a:t>	Your “A” game.</a:t>
            </a:r>
          </a:p>
          <a:p>
            <a:r>
              <a:rPr lang="en-US" sz="2000" dirty="0"/>
              <a:t>Who gets the most of you? </a:t>
            </a:r>
          </a:p>
          <a:p>
            <a:pPr marL="0" indent="0">
              <a:buNone/>
            </a:pPr>
            <a:r>
              <a:rPr lang="en-US" sz="2000" dirty="0"/>
              <a:t>	During the “A” zone.</a:t>
            </a:r>
          </a:p>
          <a:p>
            <a:endParaRPr lang="en-US" sz="2000" dirty="0"/>
          </a:p>
          <a:p>
            <a:r>
              <a:rPr lang="en-US" sz="2000" dirty="0"/>
              <a:t>The secret scorecard is </a:t>
            </a:r>
          </a:p>
          <a:p>
            <a:pPr marL="0" indent="0">
              <a:buNone/>
            </a:pPr>
            <a:r>
              <a:rPr lang="en-US" sz="2000" dirty="0"/>
              <a:t>	“How do we treat others?”.</a:t>
            </a:r>
          </a:p>
          <a:p>
            <a:pPr marL="0" indent="0">
              <a:buNone/>
            </a:pPr>
            <a:endParaRPr lang="en-US" sz="2000" dirty="0"/>
          </a:p>
        </p:txBody>
      </p:sp>
      <p:pic>
        <p:nvPicPr>
          <p:cNvPr id="5122" name="Picture 2" descr="Rough seas | NCAR &amp; UCAR News">
            <a:extLst>
              <a:ext uri="{FF2B5EF4-FFF2-40B4-BE49-F238E27FC236}">
                <a16:creationId xmlns:a16="http://schemas.microsoft.com/office/drawing/2014/main" id="{64753C86-57F3-A198-1A50-B02AB05C44D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496" r="17247"/>
          <a:stretch/>
        </p:blipFill>
        <p:spPr bwMode="auto">
          <a:xfrm>
            <a:off x="6749145" y="573678"/>
            <a:ext cx="5103206" cy="57106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841431"/>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BBE90-1687-F6D2-875E-4BC40779FDAB}"/>
              </a:ext>
            </a:extLst>
          </p:cNvPr>
          <p:cNvSpPr>
            <a:spLocks noGrp="1"/>
          </p:cNvSpPr>
          <p:nvPr>
            <p:ph type="title"/>
          </p:nvPr>
        </p:nvSpPr>
        <p:spPr>
          <a:xfrm>
            <a:off x="762001" y="803325"/>
            <a:ext cx="5314536" cy="1325563"/>
          </a:xfrm>
        </p:spPr>
        <p:txBody>
          <a:bodyPr>
            <a:normAutofit/>
          </a:bodyPr>
          <a:lstStyle/>
          <a:p>
            <a:r>
              <a:rPr lang="en-US" sz="3700" dirty="0"/>
              <a:t>What’s in your A zone; anything for you?</a:t>
            </a:r>
          </a:p>
        </p:txBody>
      </p:sp>
      <p:sp>
        <p:nvSpPr>
          <p:cNvPr id="3" name="Content Placeholder 2">
            <a:extLst>
              <a:ext uri="{FF2B5EF4-FFF2-40B4-BE49-F238E27FC236}">
                <a16:creationId xmlns:a16="http://schemas.microsoft.com/office/drawing/2014/main" id="{03B19D77-799B-2ECB-922C-3C854DAB1B43}"/>
              </a:ext>
            </a:extLst>
          </p:cNvPr>
          <p:cNvSpPr>
            <a:spLocks noGrp="1"/>
          </p:cNvSpPr>
          <p:nvPr>
            <p:ph idx="1"/>
          </p:nvPr>
        </p:nvSpPr>
        <p:spPr>
          <a:xfrm>
            <a:off x="762000" y="2279018"/>
            <a:ext cx="5314543" cy="3375920"/>
          </a:xfrm>
        </p:spPr>
        <p:txBody>
          <a:bodyPr anchor="t">
            <a:normAutofit lnSpcReduction="10000"/>
          </a:bodyPr>
          <a:lstStyle/>
          <a:p>
            <a:r>
              <a:rPr lang="en-US" sz="1800" dirty="0"/>
              <a:t>Early sunshine, exercise</a:t>
            </a:r>
          </a:p>
          <a:p>
            <a:r>
              <a:rPr lang="en-US" sz="1800" dirty="0"/>
              <a:t>Planned eating</a:t>
            </a:r>
          </a:p>
          <a:p>
            <a:r>
              <a:rPr lang="en-US" sz="1800" dirty="0"/>
              <a:t>Journal, gratitude</a:t>
            </a:r>
          </a:p>
          <a:p>
            <a:r>
              <a:rPr lang="en-US" sz="1800" dirty="0"/>
              <a:t>Meditate</a:t>
            </a:r>
          </a:p>
          <a:p>
            <a:r>
              <a:rPr lang="en-US" sz="1800" dirty="0"/>
              <a:t>Time with loved ones</a:t>
            </a:r>
          </a:p>
          <a:p>
            <a:endParaRPr lang="en-US" sz="1800" dirty="0"/>
          </a:p>
          <a:p>
            <a:r>
              <a:rPr lang="en-US" sz="1800" dirty="0"/>
              <a:t>Or are you too worried about working you don't have time for others?</a:t>
            </a:r>
            <a:endParaRPr lang="en-US" sz="1800">
              <a:ea typeface="Calibri"/>
              <a:cs typeface="Calibri"/>
            </a:endParaRPr>
          </a:p>
          <a:p>
            <a:endParaRPr lang="en-US" sz="1800" dirty="0"/>
          </a:p>
          <a:p>
            <a:r>
              <a:rPr lang="en-US" sz="1800" dirty="0"/>
              <a:t>Remember, the tortoise had a plan for race day.</a:t>
            </a:r>
          </a:p>
        </p:txBody>
      </p:sp>
      <p:pic>
        <p:nvPicPr>
          <p:cNvPr id="6146" name="Picture 2" descr="brown turtle on brown grass during daytime">
            <a:extLst>
              <a:ext uri="{FF2B5EF4-FFF2-40B4-BE49-F238E27FC236}">
                <a16:creationId xmlns:a16="http://schemas.microsoft.com/office/drawing/2014/main" id="{154C5956-04E3-CC94-EEB2-00EE368822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5764" r="2" b="2"/>
          <a:stretch/>
        </p:blipFill>
        <p:spPr bwMode="auto">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288421"/>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40404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93A83-6B8E-6511-043B-CEC795D02A64}"/>
              </a:ext>
            </a:extLst>
          </p:cNvPr>
          <p:cNvSpPr>
            <a:spLocks noGrp="1"/>
          </p:cNvSpPr>
          <p:nvPr>
            <p:ph type="title"/>
          </p:nvPr>
        </p:nvSpPr>
        <p:spPr>
          <a:xfrm>
            <a:off x="405246" y="365125"/>
            <a:ext cx="11381508" cy="1325563"/>
          </a:xfrm>
        </p:spPr>
        <p:txBody>
          <a:bodyPr vert="horz" lIns="91440" tIns="45720" rIns="91440" bIns="45720" rtlCol="0" anchor="ctr">
            <a:normAutofit/>
          </a:bodyPr>
          <a:lstStyle/>
          <a:p>
            <a:r>
              <a:rPr lang="en-US" sz="4000" b="1" kern="1200" dirty="0">
                <a:solidFill>
                  <a:schemeClr val="tx1"/>
                </a:solidFill>
                <a:latin typeface="+mj-lt"/>
                <a:ea typeface="+mj-ea"/>
                <a:cs typeface="+mj-cs"/>
              </a:rPr>
              <a:t>Some is better than none. Now is better than later.</a:t>
            </a:r>
          </a:p>
        </p:txBody>
      </p:sp>
      <p:sp>
        <p:nvSpPr>
          <p:cNvPr id="3" name="Content Placeholder 2">
            <a:extLst>
              <a:ext uri="{FF2B5EF4-FFF2-40B4-BE49-F238E27FC236}">
                <a16:creationId xmlns:a16="http://schemas.microsoft.com/office/drawing/2014/main" id="{4C4D78F4-7396-B088-CEDC-E8767BB1C3B4}"/>
              </a:ext>
            </a:extLst>
          </p:cNvPr>
          <p:cNvSpPr>
            <a:spLocks noGrp="1"/>
          </p:cNvSpPr>
          <p:nvPr>
            <p:ph idx="1"/>
          </p:nvPr>
        </p:nvSpPr>
        <p:spPr>
          <a:xfrm>
            <a:off x="838200" y="2010833"/>
            <a:ext cx="5096934" cy="4166130"/>
          </a:xfrm>
        </p:spPr>
        <p:txBody>
          <a:bodyPr vert="horz" lIns="91440" tIns="45720" rIns="91440" bIns="45720" rtlCol="0">
            <a:normAutofit lnSpcReduction="10000"/>
          </a:bodyPr>
          <a:lstStyle/>
          <a:p>
            <a:r>
              <a:rPr lang="en-US" sz="2000" dirty="0"/>
              <a:t>A zone : 7am to 1pm for starters, adjust later.</a:t>
            </a:r>
          </a:p>
          <a:p>
            <a:pPr lvl="1"/>
            <a:r>
              <a:rPr lang="en-US" sz="2000" dirty="0"/>
              <a:t>decent breakfast.</a:t>
            </a:r>
          </a:p>
          <a:p>
            <a:pPr lvl="1"/>
            <a:r>
              <a:rPr lang="en-US" sz="2000" dirty="0"/>
              <a:t>sunlight if possible.</a:t>
            </a:r>
          </a:p>
          <a:p>
            <a:pPr lvl="1"/>
            <a:r>
              <a:rPr lang="en-US" sz="2000" dirty="0"/>
              <a:t>gratitude journal.</a:t>
            </a:r>
          </a:p>
          <a:p>
            <a:pPr lvl="1"/>
            <a:r>
              <a:rPr lang="en-US" sz="2000" dirty="0"/>
              <a:t>prayer, meditate.</a:t>
            </a:r>
          </a:p>
          <a:p>
            <a:pPr marL="0" indent="0">
              <a:buNone/>
            </a:pPr>
            <a:endParaRPr lang="en-US" sz="2400" dirty="0"/>
          </a:p>
          <a:p>
            <a:pPr marL="0" indent="0">
              <a:buNone/>
            </a:pPr>
            <a:r>
              <a:rPr lang="en-US" sz="2400" dirty="0"/>
              <a:t>Reflection</a:t>
            </a:r>
          </a:p>
          <a:p>
            <a:pPr marL="457200" lvl="1" indent="0">
              <a:buNone/>
            </a:pPr>
            <a:endParaRPr lang="en-US" sz="2000" dirty="0"/>
          </a:p>
          <a:p>
            <a:r>
              <a:rPr lang="en-US" sz="2000" dirty="0"/>
              <a:t>B zone: 2pm to 7pm, adjust as you learn</a:t>
            </a:r>
          </a:p>
          <a:p>
            <a:pPr lvl="1"/>
            <a:r>
              <a:rPr lang="en-US" sz="2000" dirty="0"/>
              <a:t>open meetings.</a:t>
            </a:r>
          </a:p>
          <a:p>
            <a:pPr lvl="1"/>
            <a:r>
              <a:rPr lang="en-US" sz="2000" dirty="0"/>
              <a:t>what-if journaling.</a:t>
            </a:r>
          </a:p>
          <a:p>
            <a:pPr lvl="1"/>
            <a:r>
              <a:rPr lang="en-US" sz="2000" dirty="0"/>
              <a:t>block time for family if needed</a:t>
            </a:r>
          </a:p>
        </p:txBody>
      </p:sp>
      <p:sp>
        <p:nvSpPr>
          <p:cNvPr id="4" name="TextBox 3">
            <a:extLst>
              <a:ext uri="{FF2B5EF4-FFF2-40B4-BE49-F238E27FC236}">
                <a16:creationId xmlns:a16="http://schemas.microsoft.com/office/drawing/2014/main" id="{C8F9517C-753A-270A-53DF-B40F4CF51187}"/>
              </a:ext>
            </a:extLst>
          </p:cNvPr>
          <p:cNvSpPr txBox="1"/>
          <p:nvPr/>
        </p:nvSpPr>
        <p:spPr>
          <a:xfrm>
            <a:off x="6256866" y="2010833"/>
            <a:ext cx="5096933" cy="4166130"/>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000" dirty="0"/>
              <a:t>Best work to do:</a:t>
            </a:r>
          </a:p>
          <a:p>
            <a:pPr marL="742950" lvl="1" indent="-228600">
              <a:lnSpc>
                <a:spcPct val="90000"/>
              </a:lnSpc>
              <a:spcAft>
                <a:spcPts val="600"/>
              </a:spcAft>
              <a:buFont typeface="Arial" panose="020B0604020202020204" pitchFamily="34" charset="0"/>
              <a:buChar char="•"/>
            </a:pPr>
            <a:r>
              <a:rPr lang="en-US" sz="2000" dirty="0"/>
              <a:t>New Ideas</a:t>
            </a:r>
          </a:p>
          <a:p>
            <a:pPr marL="742950" lvl="1" indent="-228600">
              <a:lnSpc>
                <a:spcPct val="90000"/>
              </a:lnSpc>
              <a:spcAft>
                <a:spcPts val="600"/>
              </a:spcAft>
              <a:buFont typeface="Arial" panose="020B0604020202020204" pitchFamily="34" charset="0"/>
              <a:buChar char="•"/>
            </a:pPr>
            <a:r>
              <a:rPr lang="en-US" sz="2000" dirty="0"/>
              <a:t>Study</a:t>
            </a:r>
          </a:p>
          <a:p>
            <a:pPr marL="742950" lvl="1" indent="-228600">
              <a:lnSpc>
                <a:spcPct val="90000"/>
              </a:lnSpc>
              <a:spcAft>
                <a:spcPts val="600"/>
              </a:spcAft>
              <a:buFont typeface="Arial" panose="020B0604020202020204" pitchFamily="34" charset="0"/>
              <a:buChar char="•"/>
            </a:pPr>
            <a:r>
              <a:rPr lang="en-US" sz="2000" dirty="0"/>
              <a:t>Move the most important project forward</a:t>
            </a:r>
          </a:p>
          <a:p>
            <a:pPr marL="1200150" lvl="2" indent="-228600">
              <a:lnSpc>
                <a:spcPct val="90000"/>
              </a:lnSpc>
              <a:spcAft>
                <a:spcPts val="600"/>
              </a:spcAft>
              <a:buFont typeface="Arial" panose="020B0604020202020204" pitchFamily="34" charset="0"/>
              <a:buChar char="•"/>
            </a:pPr>
            <a:r>
              <a:rPr lang="en-US" sz="2000" dirty="0"/>
              <a:t>Index card</a:t>
            </a:r>
          </a:p>
          <a:p>
            <a:pPr marL="1714500" lvl="3" indent="-228600">
              <a:lnSpc>
                <a:spcPct val="90000"/>
              </a:lnSpc>
              <a:spcAft>
                <a:spcPts val="600"/>
              </a:spcAft>
              <a:buFont typeface="Arial" panose="020B0604020202020204" pitchFamily="34" charset="0"/>
              <a:buChar char="•"/>
            </a:pPr>
            <a:r>
              <a:rPr lang="en-US" sz="2000" dirty="0"/>
              <a:t>first task</a:t>
            </a:r>
          </a:p>
          <a:p>
            <a:pPr marL="1714500" lvl="3" indent="-228600">
              <a:lnSpc>
                <a:spcPct val="90000"/>
              </a:lnSpc>
              <a:spcAft>
                <a:spcPts val="600"/>
              </a:spcAft>
              <a:buFont typeface="Arial" panose="020B0604020202020204" pitchFamily="34" charset="0"/>
              <a:buChar char="•"/>
            </a:pPr>
            <a:r>
              <a:rPr lang="en-US" sz="2000" dirty="0"/>
              <a:t>second task</a:t>
            </a:r>
          </a:p>
          <a:p>
            <a:pPr marL="1714500" lvl="3" indent="-228600">
              <a:lnSpc>
                <a:spcPct val="90000"/>
              </a:lnSpc>
              <a:spcAft>
                <a:spcPts val="600"/>
              </a:spcAft>
              <a:buFont typeface="Arial" panose="020B0604020202020204" pitchFamily="34" charset="0"/>
              <a:buChar char="•"/>
            </a:pPr>
            <a:r>
              <a:rPr lang="en-US" sz="2000" dirty="0"/>
              <a:t>third task</a:t>
            </a:r>
          </a:p>
        </p:txBody>
      </p:sp>
    </p:spTree>
    <p:extLst>
      <p:ext uri="{BB962C8B-B14F-4D97-AF65-F5344CB8AC3E}">
        <p14:creationId xmlns:p14="http://schemas.microsoft.com/office/powerpoint/2010/main" val="1061470279"/>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8AAF9DB-EC00-14CC-870A-7AC6D7826861}"/>
              </a:ext>
            </a:extLst>
          </p:cNvPr>
          <p:cNvSpPr>
            <a:spLocks noGrp="1"/>
          </p:cNvSpPr>
          <p:nvPr>
            <p:ph type="title"/>
          </p:nvPr>
        </p:nvSpPr>
        <p:spPr>
          <a:xfrm>
            <a:off x="761803" y="350196"/>
            <a:ext cx="4646904" cy="1624520"/>
          </a:xfrm>
        </p:spPr>
        <p:txBody>
          <a:bodyPr anchor="ctr">
            <a:normAutofit/>
          </a:bodyPr>
          <a:lstStyle/>
          <a:p>
            <a:r>
              <a:rPr lang="en-US" sz="4000"/>
              <a:t>Build a test Turtle-Day for summer.</a:t>
            </a:r>
          </a:p>
        </p:txBody>
      </p:sp>
      <p:sp>
        <p:nvSpPr>
          <p:cNvPr id="3" name="Content Placeholder 2">
            <a:extLst>
              <a:ext uri="{FF2B5EF4-FFF2-40B4-BE49-F238E27FC236}">
                <a16:creationId xmlns:a16="http://schemas.microsoft.com/office/drawing/2014/main" id="{C8C9FDB0-C3A1-34CF-9A19-D5283614BD4B}"/>
              </a:ext>
            </a:extLst>
          </p:cNvPr>
          <p:cNvSpPr>
            <a:spLocks noGrp="1"/>
          </p:cNvSpPr>
          <p:nvPr>
            <p:ph idx="1"/>
          </p:nvPr>
        </p:nvSpPr>
        <p:spPr>
          <a:xfrm>
            <a:off x="761802" y="2743200"/>
            <a:ext cx="4646905" cy="3613149"/>
          </a:xfrm>
        </p:spPr>
        <p:txBody>
          <a:bodyPr anchor="ctr">
            <a:normAutofit/>
          </a:bodyPr>
          <a:lstStyle/>
          <a:p>
            <a:r>
              <a:rPr lang="en-US" sz="2000"/>
              <a:t>What’s a typical, good day going to look like for you?</a:t>
            </a:r>
          </a:p>
          <a:p>
            <a:r>
              <a:rPr lang="en-US" sz="2000"/>
              <a:t>A: start time</a:t>
            </a:r>
          </a:p>
          <a:p>
            <a:pPr lvl="1"/>
            <a:r>
              <a:rPr lang="en-US" sz="2000"/>
              <a:t>primary rocks</a:t>
            </a:r>
          </a:p>
          <a:p>
            <a:r>
              <a:rPr lang="en-US" sz="2000"/>
              <a:t>B: start time</a:t>
            </a:r>
          </a:p>
          <a:p>
            <a:pPr lvl="1"/>
            <a:r>
              <a:rPr lang="en-US" sz="2000"/>
              <a:t>primaries</a:t>
            </a:r>
          </a:p>
          <a:p>
            <a:r>
              <a:rPr lang="en-US" sz="2000"/>
              <a:t>C: rest process</a:t>
            </a:r>
          </a:p>
          <a:p>
            <a:r>
              <a:rPr lang="en-US" sz="2000"/>
              <a:t>Sleep goal</a:t>
            </a:r>
          </a:p>
          <a:p>
            <a:r>
              <a:rPr lang="en-US" sz="2000"/>
              <a:t>Write out a test schedule, so you have something to edit.</a:t>
            </a:r>
          </a:p>
        </p:txBody>
      </p:sp>
      <p:pic>
        <p:nvPicPr>
          <p:cNvPr id="5" name="Picture 4" descr="Analogue clock">
            <a:extLst>
              <a:ext uri="{FF2B5EF4-FFF2-40B4-BE49-F238E27FC236}">
                <a16:creationId xmlns:a16="http://schemas.microsoft.com/office/drawing/2014/main" id="{D249050F-0F4D-14EB-BDB4-A75C990C1E65}"/>
              </a:ext>
            </a:extLst>
          </p:cNvPr>
          <p:cNvPicPr>
            <a:picLocks noChangeAspect="1"/>
          </p:cNvPicPr>
          <p:nvPr/>
        </p:nvPicPr>
        <p:blipFill rotWithShape="1">
          <a:blip r:embed="rId2"/>
          <a:srcRect l="31330" r="9269" b="-2"/>
          <a:stretch/>
        </p:blipFill>
        <p:spPr>
          <a:xfrm>
            <a:off x="6096000" y="1"/>
            <a:ext cx="6102825" cy="6858000"/>
          </a:xfrm>
          <a:prstGeom prst="rect">
            <a:avLst/>
          </a:prstGeom>
        </p:spPr>
      </p:pic>
    </p:spTree>
    <p:extLst>
      <p:ext uri="{BB962C8B-B14F-4D97-AF65-F5344CB8AC3E}">
        <p14:creationId xmlns:p14="http://schemas.microsoft.com/office/powerpoint/2010/main" val="4213462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Coconut tree leaves">
            <a:extLst>
              <a:ext uri="{FF2B5EF4-FFF2-40B4-BE49-F238E27FC236}">
                <a16:creationId xmlns:a16="http://schemas.microsoft.com/office/drawing/2014/main" id="{69911814-E62D-2517-1380-EC554283A5CF}"/>
              </a:ext>
            </a:extLst>
          </p:cNvPr>
          <p:cNvPicPr>
            <a:picLocks noChangeAspect="1"/>
          </p:cNvPicPr>
          <p:nvPr/>
        </p:nvPicPr>
        <p:blipFill rotWithShape="1">
          <a:blip r:embed="rId2"/>
          <a:srcRect l="15886" r="15885" b="-1"/>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Title 1">
            <a:extLst>
              <a:ext uri="{FF2B5EF4-FFF2-40B4-BE49-F238E27FC236}">
                <a16:creationId xmlns:a16="http://schemas.microsoft.com/office/drawing/2014/main" id="{43D1E0AC-D558-C609-4CA0-D19515EE5E79}"/>
              </a:ext>
            </a:extLst>
          </p:cNvPr>
          <p:cNvSpPr>
            <a:spLocks noGrp="1"/>
          </p:cNvSpPr>
          <p:nvPr>
            <p:ph type="title"/>
          </p:nvPr>
        </p:nvSpPr>
        <p:spPr>
          <a:xfrm>
            <a:off x="804673" y="1396289"/>
            <a:ext cx="4782458" cy="1325563"/>
          </a:xfrm>
        </p:spPr>
        <p:txBody>
          <a:bodyPr>
            <a:normAutofit/>
          </a:bodyPr>
          <a:lstStyle/>
          <a:p>
            <a:r>
              <a:rPr lang="en-US" dirty="0"/>
              <a:t>Best time to plant a shade tree?</a:t>
            </a:r>
          </a:p>
        </p:txBody>
      </p:sp>
      <p:sp>
        <p:nvSpPr>
          <p:cNvPr id="3" name="Content Placeholder 2">
            <a:extLst>
              <a:ext uri="{FF2B5EF4-FFF2-40B4-BE49-F238E27FC236}">
                <a16:creationId xmlns:a16="http://schemas.microsoft.com/office/drawing/2014/main" id="{50F84050-855B-44E0-9245-DDA357BBDBCC}"/>
              </a:ext>
            </a:extLst>
          </p:cNvPr>
          <p:cNvSpPr>
            <a:spLocks noGrp="1"/>
          </p:cNvSpPr>
          <p:nvPr>
            <p:ph idx="1"/>
          </p:nvPr>
        </p:nvSpPr>
        <p:spPr>
          <a:xfrm>
            <a:off x="804672" y="2871982"/>
            <a:ext cx="4782458" cy="3181684"/>
          </a:xfrm>
        </p:spPr>
        <p:txBody>
          <a:bodyPr anchor="t">
            <a:normAutofit/>
          </a:bodyPr>
          <a:lstStyle/>
          <a:p>
            <a:r>
              <a:rPr lang="en-US" sz="2000" dirty="0"/>
              <a:t>20 years ago, next best time? Today.</a:t>
            </a:r>
          </a:p>
          <a:p>
            <a:r>
              <a:rPr lang="en-US" sz="2000" dirty="0"/>
              <a:t>Don’t allow the shame of delay to stall your start.</a:t>
            </a:r>
          </a:p>
          <a:p>
            <a:r>
              <a:rPr lang="en-US" sz="2000" dirty="0"/>
              <a:t>Write out an ordinary, everyday routine.</a:t>
            </a:r>
          </a:p>
          <a:p>
            <a:pPr lvl="1"/>
            <a:r>
              <a:rPr lang="en-US" sz="2000" dirty="0"/>
              <a:t>You get the best of you, so you can be strong enough to help others.</a:t>
            </a:r>
          </a:p>
          <a:p>
            <a:pPr lvl="1"/>
            <a:r>
              <a:rPr lang="en-US" sz="2000" dirty="0"/>
              <a:t>Pay yourself first. </a:t>
            </a:r>
          </a:p>
          <a:p>
            <a:pPr lvl="1"/>
            <a:endParaRPr lang="en-US" sz="2000" dirty="0"/>
          </a:p>
          <a:p>
            <a:r>
              <a:rPr lang="en-US" sz="2000" dirty="0"/>
              <a:t>What are you going to NOT-do?</a:t>
            </a:r>
          </a:p>
        </p:txBody>
      </p:sp>
    </p:spTree>
    <p:extLst>
      <p:ext uri="{BB962C8B-B14F-4D97-AF65-F5344CB8AC3E}">
        <p14:creationId xmlns:p14="http://schemas.microsoft.com/office/powerpoint/2010/main" val="456366282"/>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5" name="Rectangle 7174">
            <a:extLst>
              <a:ext uri="{FF2B5EF4-FFF2-40B4-BE49-F238E27FC236}">
                <a16:creationId xmlns:a16="http://schemas.microsoft.com/office/drawing/2014/main" id="{B250C39F-3F6C-4D53-86D2-7BC6B2FF60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170" name="Picture 2" descr="white concrete counter stand">
            <a:extLst>
              <a:ext uri="{FF2B5EF4-FFF2-40B4-BE49-F238E27FC236}">
                <a16:creationId xmlns:a16="http://schemas.microsoft.com/office/drawing/2014/main" id="{3DC50207-8D10-50B1-4EDD-C6F7E990B8D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279"/>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77" name="Rectangle 7176">
            <a:extLst>
              <a:ext uri="{FF2B5EF4-FFF2-40B4-BE49-F238E27FC236}">
                <a16:creationId xmlns:a16="http://schemas.microsoft.com/office/drawing/2014/main" id="{70A48D59-8581-41F7-B529-F4617FE07A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46000">
                <a:schemeClr val="tx1">
                  <a:lumMod val="95000"/>
                  <a:lumOff val="5000"/>
                </a:schemeClr>
              </a:gs>
              <a:gs pos="90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93DF75-C6FC-B6E0-CD62-73162B864770}"/>
              </a:ext>
            </a:extLst>
          </p:cNvPr>
          <p:cNvSpPr>
            <a:spLocks noGrp="1"/>
          </p:cNvSpPr>
          <p:nvPr>
            <p:ph type="title"/>
          </p:nvPr>
        </p:nvSpPr>
        <p:spPr>
          <a:xfrm>
            <a:off x="1104900" y="910431"/>
            <a:ext cx="4724400" cy="1466455"/>
          </a:xfrm>
        </p:spPr>
        <p:txBody>
          <a:bodyPr anchor="b">
            <a:normAutofit/>
          </a:bodyPr>
          <a:lstStyle/>
          <a:p>
            <a:r>
              <a:rPr lang="en-US">
                <a:solidFill>
                  <a:schemeClr val="bg1"/>
                </a:solidFill>
              </a:rPr>
              <a:t>Why doesn’t it work?</a:t>
            </a:r>
          </a:p>
        </p:txBody>
      </p:sp>
      <p:sp>
        <p:nvSpPr>
          <p:cNvPr id="3" name="Content Placeholder 2">
            <a:extLst>
              <a:ext uri="{FF2B5EF4-FFF2-40B4-BE49-F238E27FC236}">
                <a16:creationId xmlns:a16="http://schemas.microsoft.com/office/drawing/2014/main" id="{222994D9-70C7-B4B5-49A7-16A24319723D}"/>
              </a:ext>
            </a:extLst>
          </p:cNvPr>
          <p:cNvSpPr>
            <a:spLocks noGrp="1"/>
          </p:cNvSpPr>
          <p:nvPr>
            <p:ph idx="1"/>
          </p:nvPr>
        </p:nvSpPr>
        <p:spPr>
          <a:xfrm>
            <a:off x="1104900" y="2492080"/>
            <a:ext cx="4724400" cy="3015849"/>
          </a:xfrm>
        </p:spPr>
        <p:txBody>
          <a:bodyPr>
            <a:normAutofit/>
          </a:bodyPr>
          <a:lstStyle/>
          <a:p>
            <a:r>
              <a:rPr lang="en-US" sz="2000" dirty="0">
                <a:solidFill>
                  <a:schemeClr val="bg1"/>
                </a:solidFill>
              </a:rPr>
              <a:t>This isn’t new advice. Age old, simple advice is the answer.</a:t>
            </a:r>
          </a:p>
          <a:p>
            <a:endParaRPr lang="en-US" sz="2000" dirty="0">
              <a:solidFill>
                <a:schemeClr val="bg1"/>
              </a:solidFill>
            </a:endParaRPr>
          </a:p>
          <a:p>
            <a:r>
              <a:rPr lang="en-US" sz="2000" dirty="0">
                <a:solidFill>
                  <a:schemeClr val="bg1"/>
                </a:solidFill>
              </a:rPr>
              <a:t>So why don’t you follow it?</a:t>
            </a:r>
          </a:p>
          <a:p>
            <a:endParaRPr lang="en-US" sz="2000" dirty="0">
              <a:solidFill>
                <a:schemeClr val="bg1"/>
              </a:solidFill>
            </a:endParaRPr>
          </a:p>
          <a:p>
            <a:endParaRPr lang="en-US" sz="2000" dirty="0">
              <a:solidFill>
                <a:schemeClr val="bg1"/>
              </a:solidFill>
            </a:endParaRPr>
          </a:p>
          <a:p>
            <a:r>
              <a:rPr lang="en-US" sz="2000" dirty="0">
                <a:solidFill>
                  <a:schemeClr val="bg1"/>
                </a:solidFill>
              </a:rPr>
              <a:t>Did you hear the alarm? </a:t>
            </a:r>
          </a:p>
        </p:txBody>
      </p:sp>
      <p:sp>
        <p:nvSpPr>
          <p:cNvPr id="7179" name="Rectangle 7178">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6906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1CD334-7ADE-F835-7CEF-113BD1402ED3}"/>
              </a:ext>
            </a:extLst>
          </p:cNvPr>
          <p:cNvSpPr>
            <a:spLocks noGrp="1"/>
          </p:cNvSpPr>
          <p:nvPr>
            <p:ph type="title"/>
          </p:nvPr>
        </p:nvSpPr>
        <p:spPr>
          <a:xfrm>
            <a:off x="4384039" y="365125"/>
            <a:ext cx="7164493" cy="1619907"/>
          </a:xfrm>
        </p:spPr>
        <p:txBody>
          <a:bodyPr>
            <a:normAutofit fontScale="90000"/>
          </a:bodyPr>
          <a:lstStyle/>
          <a:p>
            <a:r>
              <a:rPr lang="en-US" dirty="0"/>
              <a:t>Reflection:</a:t>
            </a:r>
            <a:br>
              <a:rPr lang="en-US" dirty="0"/>
            </a:br>
            <a:r>
              <a:rPr lang="en-US" dirty="0"/>
              <a:t>	Early warning system</a:t>
            </a:r>
            <a:br>
              <a:rPr lang="en-US" dirty="0"/>
            </a:br>
            <a:r>
              <a:rPr lang="en-US" dirty="0"/>
              <a:t>	Superpower.</a:t>
            </a:r>
          </a:p>
        </p:txBody>
      </p:sp>
      <p:sp>
        <p:nvSpPr>
          <p:cNvPr id="3" name="Content Placeholder 2">
            <a:extLst>
              <a:ext uri="{FF2B5EF4-FFF2-40B4-BE49-F238E27FC236}">
                <a16:creationId xmlns:a16="http://schemas.microsoft.com/office/drawing/2014/main" id="{46E383EA-3D31-BA34-073C-B9402C268243}"/>
              </a:ext>
            </a:extLst>
          </p:cNvPr>
          <p:cNvSpPr>
            <a:spLocks noGrp="1"/>
          </p:cNvSpPr>
          <p:nvPr>
            <p:ph idx="1"/>
          </p:nvPr>
        </p:nvSpPr>
        <p:spPr>
          <a:xfrm>
            <a:off x="4387515" y="2022601"/>
            <a:ext cx="7161017" cy="4154361"/>
          </a:xfrm>
        </p:spPr>
        <p:txBody>
          <a:bodyPr>
            <a:normAutofit/>
          </a:bodyPr>
          <a:lstStyle/>
          <a:p>
            <a:r>
              <a:rPr lang="en-US" sz="2000" dirty="0"/>
              <a:t>The Examen</a:t>
            </a:r>
          </a:p>
          <a:p>
            <a:pPr lvl="1"/>
            <a:r>
              <a:rPr lang="en-US" sz="2000" dirty="0"/>
              <a:t>noon – check in</a:t>
            </a:r>
          </a:p>
          <a:p>
            <a:pPr lvl="2"/>
            <a:r>
              <a:rPr lang="en-US" dirty="0"/>
              <a:t>On-track</a:t>
            </a:r>
          </a:p>
          <a:p>
            <a:pPr lvl="2"/>
            <a:r>
              <a:rPr lang="en-US" dirty="0"/>
              <a:t>Having fun (getting energy from your work)</a:t>
            </a:r>
          </a:p>
        </p:txBody>
      </p:sp>
      <p:pic>
        <p:nvPicPr>
          <p:cNvPr id="9218" name="Picture 2" descr="The Tower | Action-Reaction">
            <a:extLst>
              <a:ext uri="{FF2B5EF4-FFF2-40B4-BE49-F238E27FC236}">
                <a16:creationId xmlns:a16="http://schemas.microsoft.com/office/drawing/2014/main" id="{99DE8305-0281-91AF-E676-6E1D5AD1788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99136" y="642988"/>
            <a:ext cx="2387804" cy="5571543"/>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Your School or College | Alumni and Friends">
            <a:extLst>
              <a:ext uri="{FF2B5EF4-FFF2-40B4-BE49-F238E27FC236}">
                <a16:creationId xmlns:a16="http://schemas.microsoft.com/office/drawing/2014/main" id="{75AA620B-2300-A97B-86CE-970B78DF41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51164" y="3852331"/>
            <a:ext cx="344170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896211"/>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F2A14-00FD-43B8-551B-2D0CA7E2FAF8}"/>
              </a:ext>
            </a:extLst>
          </p:cNvPr>
          <p:cNvSpPr>
            <a:spLocks noGrp="1"/>
          </p:cNvSpPr>
          <p:nvPr>
            <p:ph type="title"/>
          </p:nvPr>
        </p:nvSpPr>
        <p:spPr>
          <a:xfrm>
            <a:off x="833002" y="448253"/>
            <a:ext cx="10520702" cy="1325563"/>
          </a:xfrm>
        </p:spPr>
        <p:txBody>
          <a:bodyPr>
            <a:normAutofit/>
          </a:bodyPr>
          <a:lstStyle/>
          <a:p>
            <a:r>
              <a:rPr lang="en-US" dirty="0"/>
              <a:t>Call your shots – feedback game.</a:t>
            </a:r>
          </a:p>
        </p:txBody>
      </p:sp>
      <p:sp>
        <p:nvSpPr>
          <p:cNvPr id="3" name="Content Placeholder 2">
            <a:extLst>
              <a:ext uri="{FF2B5EF4-FFF2-40B4-BE49-F238E27FC236}">
                <a16:creationId xmlns:a16="http://schemas.microsoft.com/office/drawing/2014/main" id="{90B2959D-AF7D-82D3-CEE9-6CC3A6D1A34C}"/>
              </a:ext>
            </a:extLst>
          </p:cNvPr>
          <p:cNvSpPr>
            <a:spLocks noGrp="1"/>
          </p:cNvSpPr>
          <p:nvPr>
            <p:ph idx="1"/>
          </p:nvPr>
        </p:nvSpPr>
        <p:spPr>
          <a:xfrm>
            <a:off x="838200" y="2191807"/>
            <a:ext cx="6130030" cy="3985155"/>
          </a:xfrm>
        </p:spPr>
        <p:txBody>
          <a:bodyPr>
            <a:normAutofit/>
          </a:bodyPr>
          <a:lstStyle/>
          <a:p>
            <a:r>
              <a:rPr lang="en-US" sz="1900" dirty="0"/>
              <a:t>Tell me what you’ve done, not what you are going to do.</a:t>
            </a:r>
          </a:p>
          <a:p>
            <a:r>
              <a:rPr lang="en-US" sz="1900" dirty="0"/>
              <a:t>Write down your intentions for the week</a:t>
            </a:r>
          </a:p>
          <a:p>
            <a:r>
              <a:rPr lang="en-US" sz="1900" dirty="0"/>
              <a:t>Review at the end of the week. Did you accomplish your intentions?</a:t>
            </a:r>
          </a:p>
          <a:p>
            <a:pPr lvl="1"/>
            <a:r>
              <a:rPr lang="en-US" sz="1900" dirty="0"/>
              <a:t>Why not?</a:t>
            </a:r>
          </a:p>
          <a:p>
            <a:pPr lvl="1"/>
            <a:r>
              <a:rPr lang="en-US" sz="1900" dirty="0"/>
              <a:t>It’s not a critique. it’s a conversation.</a:t>
            </a:r>
          </a:p>
          <a:p>
            <a:pPr lvl="1"/>
            <a:r>
              <a:rPr lang="en-US" sz="1900" dirty="0"/>
              <a:t>Honest dialogue with the mirror (or your coach if you are fortunate)</a:t>
            </a:r>
          </a:p>
          <a:p>
            <a:pPr lvl="1"/>
            <a:r>
              <a:rPr lang="en-US" sz="1900" dirty="0"/>
              <a:t>What’s in the way?</a:t>
            </a:r>
          </a:p>
          <a:p>
            <a:pPr lvl="2"/>
            <a:r>
              <a:rPr lang="en-US" sz="1900" dirty="0"/>
              <a:t>Won’t do?</a:t>
            </a:r>
          </a:p>
          <a:p>
            <a:pPr lvl="2"/>
            <a:r>
              <a:rPr lang="en-US" sz="1900" dirty="0"/>
              <a:t>Can’t do?</a:t>
            </a:r>
          </a:p>
        </p:txBody>
      </p:sp>
      <p:pic>
        <p:nvPicPr>
          <p:cNvPr id="6" name="Picture 4" descr="Old Ironsides: A vessel to remember - The Boston Globe">
            <a:extLst>
              <a:ext uri="{FF2B5EF4-FFF2-40B4-BE49-F238E27FC236}">
                <a16:creationId xmlns:a16="http://schemas.microsoft.com/office/drawing/2014/main" id="{A5BD0650-7D77-9A64-1181-04B60078B1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59" r="11148"/>
          <a:stretch/>
        </p:blipFill>
        <p:spPr bwMode="auto">
          <a:xfrm>
            <a:off x="6968230" y="2191807"/>
            <a:ext cx="3834978" cy="3985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062009"/>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2" name="Picture 4" descr="Calendar on table">
            <a:extLst>
              <a:ext uri="{FF2B5EF4-FFF2-40B4-BE49-F238E27FC236}">
                <a16:creationId xmlns:a16="http://schemas.microsoft.com/office/drawing/2014/main" id="{563606ED-6B66-02FB-B6F7-C7FCA4E5A687}"/>
              </a:ext>
            </a:extLst>
          </p:cNvPr>
          <p:cNvPicPr>
            <a:picLocks noChangeAspect="1"/>
          </p:cNvPicPr>
          <p:nvPr/>
        </p:nvPicPr>
        <p:blipFill rotWithShape="1">
          <a:blip r:embed="rId3"/>
          <a:srcRect r="31771" b="-1"/>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Title 1">
            <a:extLst>
              <a:ext uri="{FF2B5EF4-FFF2-40B4-BE49-F238E27FC236}">
                <a16:creationId xmlns:a16="http://schemas.microsoft.com/office/drawing/2014/main" id="{0C550D28-7206-7796-430C-0D5DAA5B7BDA}"/>
              </a:ext>
            </a:extLst>
          </p:cNvPr>
          <p:cNvSpPr>
            <a:spLocks noGrp="1"/>
          </p:cNvSpPr>
          <p:nvPr>
            <p:ph type="title"/>
          </p:nvPr>
        </p:nvSpPr>
        <p:spPr>
          <a:xfrm>
            <a:off x="804673" y="1396289"/>
            <a:ext cx="4782458" cy="1325563"/>
          </a:xfrm>
        </p:spPr>
        <p:txBody>
          <a:bodyPr>
            <a:normAutofit/>
          </a:bodyPr>
          <a:lstStyle/>
          <a:p>
            <a:r>
              <a:rPr lang="en-US" dirty="0"/>
              <a:t>Daily A zone ideas</a:t>
            </a:r>
          </a:p>
        </p:txBody>
      </p:sp>
      <p:sp>
        <p:nvSpPr>
          <p:cNvPr id="3" name="Content Placeholder 2">
            <a:extLst>
              <a:ext uri="{FF2B5EF4-FFF2-40B4-BE49-F238E27FC236}">
                <a16:creationId xmlns:a16="http://schemas.microsoft.com/office/drawing/2014/main" id="{15B8A434-D5FD-7DAE-AAC1-4497574CA6A4}"/>
              </a:ext>
            </a:extLst>
          </p:cNvPr>
          <p:cNvSpPr>
            <a:spLocks noGrp="1"/>
          </p:cNvSpPr>
          <p:nvPr>
            <p:ph idx="1"/>
          </p:nvPr>
        </p:nvSpPr>
        <p:spPr>
          <a:xfrm>
            <a:off x="804672" y="2871982"/>
            <a:ext cx="4782458" cy="3181684"/>
          </a:xfrm>
        </p:spPr>
        <p:txBody>
          <a:bodyPr anchor="t">
            <a:normAutofit/>
          </a:bodyPr>
          <a:lstStyle/>
          <a:p>
            <a:r>
              <a:rPr lang="en-US" sz="1800" dirty="0"/>
              <a:t>Spend time on what’s important to you. </a:t>
            </a:r>
          </a:p>
          <a:p>
            <a:pPr lvl="1"/>
            <a:r>
              <a:rPr lang="en-US" sz="1400" dirty="0"/>
              <a:t>Side project? </a:t>
            </a:r>
          </a:p>
          <a:p>
            <a:pPr lvl="1"/>
            <a:r>
              <a:rPr lang="en-US" sz="1400" dirty="0"/>
              <a:t>Writing? </a:t>
            </a:r>
          </a:p>
          <a:p>
            <a:pPr lvl="1"/>
            <a:r>
              <a:rPr lang="en-US" sz="1400" dirty="0"/>
              <a:t>Find the best time of day and pay yourself first. </a:t>
            </a:r>
          </a:p>
          <a:p>
            <a:r>
              <a:rPr lang="en-US" sz="1800" dirty="0"/>
              <a:t>What’s the important thing for you?</a:t>
            </a:r>
          </a:p>
          <a:p>
            <a:pPr lvl="1"/>
            <a:r>
              <a:rPr lang="en-US" sz="1800" dirty="0"/>
              <a:t>Prepare?</a:t>
            </a:r>
          </a:p>
          <a:p>
            <a:pPr lvl="1"/>
            <a:r>
              <a:rPr lang="en-US" sz="1800" dirty="0"/>
              <a:t>Act?</a:t>
            </a:r>
          </a:p>
          <a:p>
            <a:r>
              <a:rPr lang="en-US" sz="1800" dirty="0"/>
              <a:t>Paperwork that requires more of an analytical mind? </a:t>
            </a:r>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362576157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4E07C-EDE7-CF2B-ED65-D5D2D027AAC3}"/>
              </a:ext>
            </a:extLst>
          </p:cNvPr>
          <p:cNvSpPr>
            <a:spLocks noGrp="1"/>
          </p:cNvSpPr>
          <p:nvPr>
            <p:ph type="title"/>
          </p:nvPr>
        </p:nvSpPr>
        <p:spPr>
          <a:xfrm>
            <a:off x="762001" y="803325"/>
            <a:ext cx="5314536" cy="1325563"/>
          </a:xfrm>
        </p:spPr>
        <p:txBody>
          <a:bodyPr>
            <a:normAutofit/>
          </a:bodyPr>
          <a:lstStyle/>
          <a:p>
            <a:r>
              <a:rPr lang="en-US" dirty="0" err="1"/>
              <a:t>Helllo</a:t>
            </a:r>
            <a:endParaRPr lang="en-US" dirty="0"/>
          </a:p>
        </p:txBody>
      </p:sp>
      <p:sp>
        <p:nvSpPr>
          <p:cNvPr id="3" name="Content Placeholder 2">
            <a:extLst>
              <a:ext uri="{FF2B5EF4-FFF2-40B4-BE49-F238E27FC236}">
                <a16:creationId xmlns:a16="http://schemas.microsoft.com/office/drawing/2014/main" id="{F4805AD2-0A90-EB0D-134C-789759ED1054}"/>
              </a:ext>
            </a:extLst>
          </p:cNvPr>
          <p:cNvSpPr>
            <a:spLocks noGrp="1"/>
          </p:cNvSpPr>
          <p:nvPr>
            <p:ph idx="1"/>
          </p:nvPr>
        </p:nvSpPr>
        <p:spPr>
          <a:xfrm>
            <a:off x="762000" y="2279018"/>
            <a:ext cx="5314543" cy="3375920"/>
          </a:xfrm>
        </p:spPr>
        <p:txBody>
          <a:bodyPr anchor="t">
            <a:normAutofit/>
          </a:bodyPr>
          <a:lstStyle/>
          <a:p>
            <a:r>
              <a:rPr lang="en-US" sz="1800" dirty="0"/>
              <a:t>Who am I?</a:t>
            </a:r>
          </a:p>
          <a:p>
            <a:pPr lvl="1"/>
            <a:r>
              <a:rPr lang="en-US" sz="1800" dirty="0"/>
              <a:t>Husband, Father, Professor, Friend</a:t>
            </a:r>
          </a:p>
          <a:p>
            <a:pPr marL="0" indent="0">
              <a:buNone/>
            </a:pPr>
            <a:r>
              <a:rPr lang="en-US" sz="2200" dirty="0">
                <a:hlinkClick r:id="rId3"/>
              </a:rPr>
              <a:t>https://www.linkedin.com/in/gregdyche</a:t>
            </a:r>
            <a:endParaRPr lang="en-US" sz="2200" dirty="0"/>
          </a:p>
          <a:p>
            <a:pPr marL="0" indent="0">
              <a:buNone/>
            </a:pPr>
            <a:endParaRPr lang="en-US" sz="2200" dirty="0"/>
          </a:p>
          <a:p>
            <a:pPr marL="0" indent="0">
              <a:buNone/>
            </a:pPr>
            <a:endParaRPr lang="en-US" sz="2200" dirty="0"/>
          </a:p>
          <a:p>
            <a:pPr marL="0" indent="0">
              <a:buNone/>
            </a:pPr>
            <a:endParaRPr lang="en-US" sz="2200" dirty="0"/>
          </a:p>
          <a:p>
            <a:pPr marL="0" indent="0">
              <a:buNone/>
            </a:pPr>
            <a:r>
              <a:rPr lang="en-US" sz="2200" dirty="0"/>
              <a:t>What’s my job?</a:t>
            </a:r>
          </a:p>
        </p:txBody>
      </p:sp>
      <p:pic>
        <p:nvPicPr>
          <p:cNvPr id="2050" name="Picture 2" descr="U.S Air Force EC-130H Compass Call Used against ISIS communications. [3494  × 2329] : r/MilitaryPorn">
            <a:extLst>
              <a:ext uri="{FF2B5EF4-FFF2-40B4-BE49-F238E27FC236}">
                <a16:creationId xmlns:a16="http://schemas.microsoft.com/office/drawing/2014/main" id="{6D821063-C459-EC17-5925-8E562FB2E0B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1731" r="24230" b="-1"/>
          <a:stretch/>
        </p:blipFill>
        <p:spPr bwMode="auto">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DB664A2-3C87-3748-CE7D-91D71450B8C2}"/>
              </a:ext>
            </a:extLst>
          </p:cNvPr>
          <p:cNvSpPr txBox="1"/>
          <p:nvPr/>
        </p:nvSpPr>
        <p:spPr>
          <a:xfrm>
            <a:off x="8208579" y="6106510"/>
            <a:ext cx="2455224" cy="369332"/>
          </a:xfrm>
          <a:prstGeom prst="rect">
            <a:avLst/>
          </a:prstGeom>
          <a:noFill/>
        </p:spPr>
        <p:txBody>
          <a:bodyPr wrap="none" rtlCol="0">
            <a:spAutoFit/>
          </a:bodyPr>
          <a:lstStyle/>
          <a:p>
            <a:r>
              <a:rPr lang="en-US" dirty="0"/>
              <a:t>Looking out the window</a:t>
            </a:r>
          </a:p>
        </p:txBody>
      </p:sp>
    </p:spTree>
    <p:extLst>
      <p:ext uri="{BB962C8B-B14F-4D97-AF65-F5344CB8AC3E}">
        <p14:creationId xmlns:p14="http://schemas.microsoft.com/office/powerpoint/2010/main" val="4159158856"/>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DE1DD-A764-9DDE-833E-5212557A0035}"/>
              </a:ext>
            </a:extLst>
          </p:cNvPr>
          <p:cNvSpPr>
            <a:spLocks noGrp="1"/>
          </p:cNvSpPr>
          <p:nvPr>
            <p:ph type="title"/>
          </p:nvPr>
        </p:nvSpPr>
        <p:spPr>
          <a:xfrm>
            <a:off x="2311147" y="365760"/>
            <a:ext cx="7569706" cy="1288238"/>
          </a:xfrm>
        </p:spPr>
        <p:txBody>
          <a:bodyPr anchor="ctr">
            <a:normAutofit/>
          </a:bodyPr>
          <a:lstStyle/>
          <a:p>
            <a:pPr algn="ctr"/>
            <a:r>
              <a:rPr lang="en-US" dirty="0"/>
              <a:t>Daily A zone traps to avoid	</a:t>
            </a:r>
            <a:endParaRPr lang="en-US"/>
          </a:p>
        </p:txBody>
      </p:sp>
      <p:sp>
        <p:nvSpPr>
          <p:cNvPr id="3" name="Content Placeholder 2">
            <a:extLst>
              <a:ext uri="{FF2B5EF4-FFF2-40B4-BE49-F238E27FC236}">
                <a16:creationId xmlns:a16="http://schemas.microsoft.com/office/drawing/2014/main" id="{FD41CFD3-DF40-5C09-5F9A-45B333038D32}"/>
              </a:ext>
            </a:extLst>
          </p:cNvPr>
          <p:cNvSpPr>
            <a:spLocks noGrp="1"/>
          </p:cNvSpPr>
          <p:nvPr>
            <p:ph idx="1"/>
          </p:nvPr>
        </p:nvSpPr>
        <p:spPr>
          <a:xfrm>
            <a:off x="456842" y="1933725"/>
            <a:ext cx="7860863" cy="4024884"/>
          </a:xfrm>
        </p:spPr>
        <p:txBody>
          <a:bodyPr anchor="t">
            <a:normAutofit/>
          </a:bodyPr>
          <a:lstStyle/>
          <a:p>
            <a:pPr marL="914400" lvl="1" indent="-457200">
              <a:buFont typeface="+mj-lt"/>
              <a:buAutoNum type="arabicPeriod"/>
            </a:pPr>
            <a:r>
              <a:rPr lang="en-US" sz="2000" dirty="0"/>
              <a:t>Open OneNote first – “start here” document</a:t>
            </a:r>
          </a:p>
          <a:p>
            <a:pPr marL="1371600" lvl="2" indent="-457200">
              <a:buFont typeface="+mj-lt"/>
              <a:buAutoNum type="arabicPeriod"/>
            </a:pPr>
            <a:r>
              <a:rPr lang="en-US" dirty="0"/>
              <a:t>reminders for good routines</a:t>
            </a:r>
          </a:p>
          <a:p>
            <a:pPr marL="914400" lvl="1" indent="-457200">
              <a:buFont typeface="+mj-lt"/>
              <a:buAutoNum type="arabicPeriod"/>
            </a:pPr>
            <a:r>
              <a:rPr lang="en-US" sz="2000" dirty="0"/>
              <a:t>Set Outlook to open to calendar not email</a:t>
            </a:r>
          </a:p>
          <a:p>
            <a:pPr marL="914400" lvl="1" indent="-457200">
              <a:buFont typeface="+mj-lt"/>
              <a:buAutoNum type="arabicPeriod"/>
            </a:pPr>
            <a:r>
              <a:rPr lang="en-US" sz="2000" dirty="0"/>
              <a:t>If you can delete the email, trash it.</a:t>
            </a:r>
          </a:p>
          <a:p>
            <a:pPr marL="914400" lvl="1" indent="-457200">
              <a:buFont typeface="+mj-lt"/>
              <a:buAutoNum type="arabicPeriod"/>
            </a:pPr>
            <a:r>
              <a:rPr lang="en-US" sz="2000" dirty="0"/>
              <a:t>If you can respond in less than 2 min, just do it.</a:t>
            </a:r>
          </a:p>
          <a:p>
            <a:pPr marL="914400" lvl="1" indent="-457200">
              <a:buFont typeface="+mj-lt"/>
              <a:buAutoNum type="arabicPeriod"/>
            </a:pPr>
            <a:r>
              <a:rPr lang="en-US" sz="2000" dirty="0"/>
              <a:t>If it takes more thought, schedule it.</a:t>
            </a:r>
          </a:p>
          <a:p>
            <a:pPr marL="1371600" lvl="2" indent="-457200">
              <a:buFont typeface="+mj-lt"/>
              <a:buAutoNum type="arabicPeriod"/>
            </a:pPr>
            <a:r>
              <a:rPr lang="en-US" dirty="0"/>
              <a:t>Not to-do list – that’s a wish list.</a:t>
            </a:r>
          </a:p>
          <a:p>
            <a:pPr marL="1371600" lvl="2" indent="-457200">
              <a:buFont typeface="+mj-lt"/>
              <a:buAutoNum type="arabicPeriod"/>
            </a:pPr>
            <a:r>
              <a:rPr lang="en-US" dirty="0"/>
              <a:t>When? Schedule work on your calendar.</a:t>
            </a:r>
          </a:p>
          <a:p>
            <a:pPr marL="914400" lvl="1" indent="-457200">
              <a:buFont typeface="+mj-lt"/>
              <a:buAutoNum type="arabicPeriod"/>
            </a:pPr>
            <a:r>
              <a:rPr lang="en-US" sz="2000" dirty="0"/>
              <a:t>Want less email? Send less email.</a:t>
            </a:r>
          </a:p>
          <a:p>
            <a:pPr marL="1371600" lvl="2" indent="-457200">
              <a:buFont typeface="+mj-lt"/>
              <a:buAutoNum type="arabicPeriod"/>
            </a:pPr>
            <a:r>
              <a:rPr lang="en-US" dirty="0"/>
              <a:t>call, visit, text, message via social – anything but email </a:t>
            </a:r>
            <a:r>
              <a:rPr lang="en-US" dirty="0">
                <a:sym typeface="Wingdings" pitchFamily="2" charset="2"/>
              </a:rPr>
              <a:t></a:t>
            </a:r>
            <a:endParaRPr lang="en-US" dirty="0"/>
          </a:p>
        </p:txBody>
      </p:sp>
      <p:graphicFrame>
        <p:nvGraphicFramePr>
          <p:cNvPr id="4" name="Table 3">
            <a:extLst>
              <a:ext uri="{FF2B5EF4-FFF2-40B4-BE49-F238E27FC236}">
                <a16:creationId xmlns:a16="http://schemas.microsoft.com/office/drawing/2014/main" id="{24CFBA4D-FF51-984C-73F1-742044907A36}"/>
              </a:ext>
            </a:extLst>
          </p:cNvPr>
          <p:cNvGraphicFramePr>
            <a:graphicFrameLocks noGrp="1"/>
          </p:cNvGraphicFramePr>
          <p:nvPr>
            <p:extLst>
              <p:ext uri="{D42A27DB-BD31-4B8C-83A1-F6EECF244321}">
                <p14:modId xmlns:p14="http://schemas.microsoft.com/office/powerpoint/2010/main" val="4030082768"/>
              </p:ext>
            </p:extLst>
          </p:nvPr>
        </p:nvGraphicFramePr>
        <p:xfrm>
          <a:off x="6849225" y="2812104"/>
          <a:ext cx="4981931" cy="1632988"/>
        </p:xfrm>
        <a:graphic>
          <a:graphicData uri="http://schemas.openxmlformats.org/drawingml/2006/table">
            <a:tbl>
              <a:tblPr firstRow="1" bandRow="1">
                <a:tableStyleId>{5C22544A-7EE6-4342-B048-85BDC9FD1C3A}</a:tableStyleId>
              </a:tblPr>
              <a:tblGrid>
                <a:gridCol w="1916545">
                  <a:extLst>
                    <a:ext uri="{9D8B030D-6E8A-4147-A177-3AD203B41FA5}">
                      <a16:colId xmlns:a16="http://schemas.microsoft.com/office/drawing/2014/main" val="1944640379"/>
                    </a:ext>
                  </a:extLst>
                </a:gridCol>
                <a:gridCol w="1404742">
                  <a:extLst>
                    <a:ext uri="{9D8B030D-6E8A-4147-A177-3AD203B41FA5}">
                      <a16:colId xmlns:a16="http://schemas.microsoft.com/office/drawing/2014/main" val="1383535143"/>
                    </a:ext>
                  </a:extLst>
                </a:gridCol>
                <a:gridCol w="1660644">
                  <a:extLst>
                    <a:ext uri="{9D8B030D-6E8A-4147-A177-3AD203B41FA5}">
                      <a16:colId xmlns:a16="http://schemas.microsoft.com/office/drawing/2014/main" val="4158209830"/>
                    </a:ext>
                  </a:extLst>
                </a:gridCol>
              </a:tblGrid>
              <a:tr h="525058">
                <a:tc>
                  <a:txBody>
                    <a:bodyPr/>
                    <a:lstStyle/>
                    <a:p>
                      <a:r>
                        <a:rPr lang="en-US" dirty="0"/>
                        <a:t>Important/</a:t>
                      </a:r>
                    </a:p>
                    <a:p>
                      <a:pPr lvl="0">
                        <a:buNone/>
                      </a:pPr>
                      <a:r>
                        <a:rPr lang="en-US" dirty="0"/>
                        <a:t>           Urgent</a:t>
                      </a:r>
                    </a:p>
                  </a:txBody>
                  <a:tcPr>
                    <a:solidFill>
                      <a:schemeClr val="tx1">
                        <a:lumMod val="65000"/>
                      </a:schemeClr>
                    </a:solidFill>
                  </a:tcPr>
                </a:tc>
                <a:tc>
                  <a:txBody>
                    <a:bodyPr/>
                    <a:lstStyle/>
                    <a:p>
                      <a:pPr lvl="0">
                        <a:buNone/>
                      </a:pPr>
                      <a:r>
                        <a:rPr lang="en-US" dirty="0"/>
                        <a:t>Urgent</a:t>
                      </a:r>
                    </a:p>
                  </a:txBody>
                  <a:tcPr>
                    <a:solidFill>
                      <a:schemeClr val="tx1">
                        <a:lumMod val="65000"/>
                      </a:schemeClr>
                    </a:solidFill>
                  </a:tcPr>
                </a:tc>
                <a:tc>
                  <a:txBody>
                    <a:bodyPr/>
                    <a:lstStyle/>
                    <a:p>
                      <a:r>
                        <a:rPr lang="en-US" dirty="0"/>
                        <a:t>Not-urgent</a:t>
                      </a:r>
                    </a:p>
                  </a:txBody>
                  <a:tcPr>
                    <a:solidFill>
                      <a:schemeClr val="tx1">
                        <a:lumMod val="65000"/>
                      </a:schemeClr>
                    </a:solidFill>
                  </a:tcPr>
                </a:tc>
                <a:extLst>
                  <a:ext uri="{0D108BD9-81ED-4DB2-BD59-A6C34878D82A}">
                    <a16:rowId xmlns:a16="http://schemas.microsoft.com/office/drawing/2014/main" val="3553095202"/>
                  </a:ext>
                </a:extLst>
              </a:tr>
              <a:tr h="496454">
                <a:tc>
                  <a:txBody>
                    <a:bodyPr/>
                    <a:lstStyle/>
                    <a:p>
                      <a:r>
                        <a:rPr lang="en-US" dirty="0"/>
                        <a:t>Important</a:t>
                      </a:r>
                    </a:p>
                  </a:txBody>
                  <a:tcPr/>
                </a:tc>
                <a:tc>
                  <a:txBody>
                    <a:bodyPr/>
                    <a:lstStyle/>
                    <a:p>
                      <a:pPr lvl="0">
                        <a:buNone/>
                      </a:pPr>
                      <a:r>
                        <a:rPr lang="en-US" dirty="0"/>
                        <a:t>Q1</a:t>
                      </a:r>
                    </a:p>
                  </a:txBody>
                  <a:tcPr/>
                </a:tc>
                <a:tc>
                  <a:txBody>
                    <a:bodyPr/>
                    <a:lstStyle/>
                    <a:p>
                      <a:r>
                        <a:rPr lang="en-US" dirty="0"/>
                        <a:t>Q2</a:t>
                      </a:r>
                    </a:p>
                  </a:txBody>
                  <a:tcPr/>
                </a:tc>
                <a:extLst>
                  <a:ext uri="{0D108BD9-81ED-4DB2-BD59-A6C34878D82A}">
                    <a16:rowId xmlns:a16="http://schemas.microsoft.com/office/drawing/2014/main" val="908172042"/>
                  </a:ext>
                </a:extLst>
              </a:tr>
              <a:tr h="496454">
                <a:tc>
                  <a:txBody>
                    <a:bodyPr/>
                    <a:lstStyle/>
                    <a:p>
                      <a:r>
                        <a:rPr lang="en-US" dirty="0"/>
                        <a:t>Not-Important</a:t>
                      </a:r>
                    </a:p>
                  </a:txBody>
                  <a:tcPr/>
                </a:tc>
                <a:tc>
                  <a:txBody>
                    <a:bodyPr/>
                    <a:lstStyle/>
                    <a:p>
                      <a:r>
                        <a:rPr lang="en-US" dirty="0"/>
                        <a:t>Q3</a:t>
                      </a:r>
                    </a:p>
                  </a:txBody>
                  <a:tcPr/>
                </a:tc>
                <a:tc>
                  <a:txBody>
                    <a:bodyPr/>
                    <a:lstStyle/>
                    <a:p>
                      <a:r>
                        <a:rPr lang="en-US" dirty="0"/>
                        <a:t>Q4</a:t>
                      </a:r>
                    </a:p>
                  </a:txBody>
                  <a:tcPr/>
                </a:tc>
                <a:extLst>
                  <a:ext uri="{0D108BD9-81ED-4DB2-BD59-A6C34878D82A}">
                    <a16:rowId xmlns:a16="http://schemas.microsoft.com/office/drawing/2014/main" val="552511938"/>
                  </a:ext>
                </a:extLst>
              </a:tr>
            </a:tbl>
          </a:graphicData>
        </a:graphic>
      </p:graphicFrame>
    </p:spTree>
    <p:extLst>
      <p:ext uri="{BB962C8B-B14F-4D97-AF65-F5344CB8AC3E}">
        <p14:creationId xmlns:p14="http://schemas.microsoft.com/office/powerpoint/2010/main" val="3255416871"/>
      </p:ext>
    </p:extLst>
  </p:cSld>
  <p:clrMapOvr>
    <a:overrideClrMapping bg1="dk1" tx1="lt1" bg2="dk2" tx2="lt2" accent1="accent1" accent2="accent2" accent3="accent3" accent4="accent4" accent5="accent5" accent6="accent6" hlink="hlink" folHlink="folHlink"/>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Calendar on table">
            <a:extLst>
              <a:ext uri="{FF2B5EF4-FFF2-40B4-BE49-F238E27FC236}">
                <a16:creationId xmlns:a16="http://schemas.microsoft.com/office/drawing/2014/main" id="{09073375-6588-A3B2-45C8-FB241A651895}"/>
              </a:ext>
            </a:extLst>
          </p:cNvPr>
          <p:cNvPicPr>
            <a:picLocks noChangeAspect="1"/>
          </p:cNvPicPr>
          <p:nvPr/>
        </p:nvPicPr>
        <p:blipFill rotWithShape="1">
          <a:blip r:embed="rId3"/>
          <a:srcRect r="31771" b="-1"/>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Title 1">
            <a:extLst>
              <a:ext uri="{FF2B5EF4-FFF2-40B4-BE49-F238E27FC236}">
                <a16:creationId xmlns:a16="http://schemas.microsoft.com/office/drawing/2014/main" id="{2D3EB1C3-E287-B057-0265-25631EF93CCB}"/>
              </a:ext>
            </a:extLst>
          </p:cNvPr>
          <p:cNvSpPr>
            <a:spLocks noGrp="1"/>
          </p:cNvSpPr>
          <p:nvPr>
            <p:ph type="title"/>
          </p:nvPr>
        </p:nvSpPr>
        <p:spPr>
          <a:xfrm>
            <a:off x="804673" y="1396289"/>
            <a:ext cx="4782458" cy="1325563"/>
          </a:xfrm>
        </p:spPr>
        <p:txBody>
          <a:bodyPr>
            <a:normAutofit/>
          </a:bodyPr>
          <a:lstStyle/>
          <a:p>
            <a:r>
              <a:rPr lang="en-US" dirty="0"/>
              <a:t>Daily A zone dangers</a:t>
            </a:r>
          </a:p>
        </p:txBody>
      </p:sp>
      <p:sp>
        <p:nvSpPr>
          <p:cNvPr id="3" name="Content Placeholder 2">
            <a:extLst>
              <a:ext uri="{FF2B5EF4-FFF2-40B4-BE49-F238E27FC236}">
                <a16:creationId xmlns:a16="http://schemas.microsoft.com/office/drawing/2014/main" id="{112F0081-D82E-0064-18B6-7995341044B0}"/>
              </a:ext>
            </a:extLst>
          </p:cNvPr>
          <p:cNvSpPr>
            <a:spLocks noGrp="1"/>
          </p:cNvSpPr>
          <p:nvPr>
            <p:ph idx="1"/>
          </p:nvPr>
        </p:nvSpPr>
        <p:spPr>
          <a:xfrm>
            <a:off x="804672" y="2871982"/>
            <a:ext cx="4782458" cy="3181684"/>
          </a:xfrm>
        </p:spPr>
        <p:txBody>
          <a:bodyPr anchor="t">
            <a:normAutofit/>
          </a:bodyPr>
          <a:lstStyle/>
          <a:p>
            <a:r>
              <a:rPr lang="en-US" sz="1800"/>
              <a:t>Operate vs Lead</a:t>
            </a:r>
          </a:p>
          <a:p>
            <a:r>
              <a:rPr lang="en-US" sz="1800"/>
              <a:t>Sit down to work and don’t look up till lunch.</a:t>
            </a:r>
          </a:p>
          <a:p>
            <a:r>
              <a:rPr lang="en-US" sz="1800"/>
              <a:t>Lead your day or get pulled along the current of the urgent.</a:t>
            </a:r>
          </a:p>
          <a:p>
            <a:r>
              <a:rPr lang="en-US" sz="1800"/>
              <a:t>Work on tomorrow. What can you prep today to make tomorrow a better day? </a:t>
            </a:r>
          </a:p>
        </p:txBody>
      </p:sp>
    </p:spTree>
    <p:extLst>
      <p:ext uri="{BB962C8B-B14F-4D97-AF65-F5344CB8AC3E}">
        <p14:creationId xmlns:p14="http://schemas.microsoft.com/office/powerpoint/2010/main" val="2621045206"/>
      </p:ext>
    </p:extLst>
  </p:cSld>
  <p:clrMapOvr>
    <a:overrideClrMapping bg1="dk1" tx1="lt1" bg2="dk2" tx2="lt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4" descr="Colourful balloon light bulb on pastel background">
            <a:extLst>
              <a:ext uri="{FF2B5EF4-FFF2-40B4-BE49-F238E27FC236}">
                <a16:creationId xmlns:a16="http://schemas.microsoft.com/office/drawing/2014/main" id="{A3EE96C8-337D-9645-9D20-5355C8C953CD}"/>
              </a:ext>
            </a:extLst>
          </p:cNvPr>
          <p:cNvPicPr>
            <a:picLocks noChangeAspect="1"/>
          </p:cNvPicPr>
          <p:nvPr/>
        </p:nvPicPr>
        <p:blipFill rotWithShape="1">
          <a:blip r:embed="rId2"/>
          <a:srcRect l="456" r="45370"/>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2" name="Title 1">
            <a:extLst>
              <a:ext uri="{FF2B5EF4-FFF2-40B4-BE49-F238E27FC236}">
                <a16:creationId xmlns:a16="http://schemas.microsoft.com/office/drawing/2014/main" id="{E41C9F8B-8FFD-C433-F184-3580E5838608}"/>
              </a:ext>
            </a:extLst>
          </p:cNvPr>
          <p:cNvSpPr>
            <a:spLocks noGrp="1"/>
          </p:cNvSpPr>
          <p:nvPr>
            <p:ph type="title"/>
          </p:nvPr>
        </p:nvSpPr>
        <p:spPr>
          <a:xfrm>
            <a:off x="804673" y="1396289"/>
            <a:ext cx="4782458" cy="1325563"/>
          </a:xfrm>
        </p:spPr>
        <p:txBody>
          <a:bodyPr>
            <a:normAutofit/>
          </a:bodyPr>
          <a:lstStyle/>
          <a:p>
            <a:r>
              <a:rPr lang="en-US" dirty="0"/>
              <a:t>B Zone ideas</a:t>
            </a:r>
          </a:p>
        </p:txBody>
      </p:sp>
      <p:sp>
        <p:nvSpPr>
          <p:cNvPr id="3" name="Content Placeholder 2">
            <a:extLst>
              <a:ext uri="{FF2B5EF4-FFF2-40B4-BE49-F238E27FC236}">
                <a16:creationId xmlns:a16="http://schemas.microsoft.com/office/drawing/2014/main" id="{9418665A-A378-E373-32A1-6DB49136A63A}"/>
              </a:ext>
            </a:extLst>
          </p:cNvPr>
          <p:cNvSpPr>
            <a:spLocks noGrp="1"/>
          </p:cNvSpPr>
          <p:nvPr>
            <p:ph idx="1"/>
          </p:nvPr>
        </p:nvSpPr>
        <p:spPr>
          <a:xfrm>
            <a:off x="804672" y="2871982"/>
            <a:ext cx="4782458" cy="3181684"/>
          </a:xfrm>
        </p:spPr>
        <p:txBody>
          <a:bodyPr anchor="t">
            <a:normAutofit/>
          </a:bodyPr>
          <a:lstStyle/>
          <a:p>
            <a:r>
              <a:rPr lang="en-US" sz="1700" dirty="0"/>
              <a:t>More creative endeavors. </a:t>
            </a:r>
          </a:p>
          <a:p>
            <a:r>
              <a:rPr lang="en-US" sz="1700" dirty="0"/>
              <a:t>Being a little tired relaxes your guard, and you are more open to new ideas (like now </a:t>
            </a:r>
            <a:r>
              <a:rPr lang="en-US" sz="1700" dirty="0">
                <a:sym typeface="Wingdings" pitchFamily="2" charset="2"/>
              </a:rPr>
              <a:t> ) </a:t>
            </a:r>
          </a:p>
          <a:p>
            <a:r>
              <a:rPr lang="en-US" sz="1700" dirty="0">
                <a:sym typeface="Wingdings" pitchFamily="2" charset="2"/>
              </a:rPr>
              <a:t>Careful about shopping during this time. you are more likely to impulse buy, especially online.</a:t>
            </a:r>
          </a:p>
          <a:p>
            <a:r>
              <a:rPr lang="en-US" sz="1700" dirty="0">
                <a:sym typeface="Wingdings" pitchFamily="2" charset="2"/>
              </a:rPr>
              <a:t>Brainstorm</a:t>
            </a:r>
          </a:p>
          <a:p>
            <a:r>
              <a:rPr lang="en-US" sz="1700" dirty="0">
                <a:sym typeface="Wingdings" pitchFamily="2" charset="2"/>
              </a:rPr>
              <a:t>Write</a:t>
            </a:r>
          </a:p>
          <a:p>
            <a:r>
              <a:rPr lang="en-US" sz="1700" dirty="0">
                <a:sym typeface="Wingdings" pitchFamily="2" charset="2"/>
              </a:rPr>
              <a:t>Follow-up friends and family</a:t>
            </a:r>
          </a:p>
          <a:p>
            <a:pPr marL="0" indent="0">
              <a:buNone/>
            </a:pPr>
            <a:endParaRPr lang="en-US" sz="1700" dirty="0"/>
          </a:p>
        </p:txBody>
      </p:sp>
    </p:spTree>
    <p:extLst>
      <p:ext uri="{BB962C8B-B14F-4D97-AF65-F5344CB8AC3E}">
        <p14:creationId xmlns:p14="http://schemas.microsoft.com/office/powerpoint/2010/main" val="2770328571"/>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CCC27FF-D00E-70B9-A710-64509A77F91A}"/>
              </a:ext>
            </a:extLst>
          </p:cNvPr>
          <p:cNvSpPr>
            <a:spLocks noGrp="1"/>
          </p:cNvSpPr>
          <p:nvPr>
            <p:ph type="title"/>
          </p:nvPr>
        </p:nvSpPr>
        <p:spPr>
          <a:xfrm>
            <a:off x="4703244" y="888763"/>
            <a:ext cx="6305397" cy="1162408"/>
          </a:xfrm>
        </p:spPr>
        <p:txBody>
          <a:bodyPr>
            <a:normAutofit/>
          </a:bodyPr>
          <a:lstStyle/>
          <a:p>
            <a:pPr defTabSz="795528"/>
            <a:r>
              <a:rPr lang="en-US" sz="3828" kern="1200" dirty="0">
                <a:solidFill>
                  <a:schemeClr val="tx1"/>
                </a:solidFill>
                <a:latin typeface="+mj-lt"/>
                <a:ea typeface="+mj-ea"/>
                <a:cs typeface="+mj-cs"/>
              </a:rPr>
              <a:t>Build an ordinary Tuesday</a:t>
            </a:r>
            <a:endParaRPr lang="en-US" dirty="0"/>
          </a:p>
        </p:txBody>
      </p:sp>
      <p:sp>
        <p:nvSpPr>
          <p:cNvPr id="3" name="Content Placeholder 2">
            <a:extLst>
              <a:ext uri="{FF2B5EF4-FFF2-40B4-BE49-F238E27FC236}">
                <a16:creationId xmlns:a16="http://schemas.microsoft.com/office/drawing/2014/main" id="{68376B46-1A58-D6DB-1C75-1BBBD88D3064}"/>
              </a:ext>
            </a:extLst>
          </p:cNvPr>
          <p:cNvSpPr>
            <a:spLocks noGrp="1"/>
          </p:cNvSpPr>
          <p:nvPr>
            <p:ph idx="1"/>
          </p:nvPr>
        </p:nvSpPr>
        <p:spPr>
          <a:xfrm>
            <a:off x="4597312" y="2182822"/>
            <a:ext cx="6415226" cy="3191036"/>
          </a:xfrm>
        </p:spPr>
        <p:txBody>
          <a:bodyPr anchor="t">
            <a:noAutofit/>
          </a:bodyPr>
          <a:lstStyle/>
          <a:p>
            <a:pPr marL="0" indent="0" defTabSz="795528">
              <a:spcBef>
                <a:spcPts val="870"/>
              </a:spcBef>
              <a:buNone/>
            </a:pPr>
            <a:r>
              <a:rPr lang="en-US" sz="2400" kern="1200" dirty="0">
                <a:solidFill>
                  <a:schemeClr val="tx1"/>
                </a:solidFill>
                <a:latin typeface="+mn-lt"/>
                <a:ea typeface="+mn-ea"/>
                <a:cs typeface="+mn-cs"/>
              </a:rPr>
              <a:t>A typical Tuesday that keeps you on course headed toward your destination. </a:t>
            </a:r>
          </a:p>
          <a:p>
            <a:pPr marL="0" indent="0" defTabSz="795528">
              <a:spcBef>
                <a:spcPts val="870"/>
              </a:spcBef>
              <a:buNone/>
            </a:pPr>
            <a:r>
              <a:rPr lang="en-US" sz="2400" kern="1200" dirty="0">
                <a:solidFill>
                  <a:schemeClr val="tx1"/>
                </a:solidFill>
                <a:latin typeface="+mn-lt"/>
                <a:ea typeface="+mn-ea"/>
                <a:cs typeface="+mn-cs"/>
              </a:rPr>
              <a:t>A typical Tuesday that becomes you average, the routine you return to when you get tired. Return to the mean. </a:t>
            </a:r>
          </a:p>
          <a:p>
            <a:pPr marL="0" indent="0" defTabSz="795528">
              <a:spcBef>
                <a:spcPts val="870"/>
              </a:spcBef>
              <a:buNone/>
            </a:pPr>
            <a:r>
              <a:rPr lang="en-US" sz="2400" kern="1200" dirty="0">
                <a:solidFill>
                  <a:schemeClr val="tx1"/>
                </a:solidFill>
                <a:latin typeface="+mn-lt"/>
                <a:ea typeface="+mn-ea"/>
                <a:cs typeface="+mn-cs"/>
              </a:rPr>
              <a:t>You got a plan started today. Adjust it. Make it your own. </a:t>
            </a:r>
          </a:p>
          <a:p>
            <a:pPr marL="0" indent="0" defTabSz="795528">
              <a:spcBef>
                <a:spcPts val="870"/>
              </a:spcBef>
              <a:buNone/>
            </a:pPr>
            <a:r>
              <a:rPr lang="en-US" sz="2400" kern="1200" dirty="0">
                <a:solidFill>
                  <a:schemeClr val="tx1"/>
                </a:solidFill>
                <a:latin typeface="+mn-lt"/>
                <a:ea typeface="+mn-ea"/>
                <a:cs typeface="+mn-cs"/>
              </a:rPr>
              <a:t>Leave room for fun. Do you it your way.</a:t>
            </a:r>
            <a:endParaRPr lang="en-US" sz="2400" dirty="0"/>
          </a:p>
        </p:txBody>
      </p:sp>
      <p:pic>
        <p:nvPicPr>
          <p:cNvPr id="7" name="Graphic 6" descr="Map compass">
            <a:extLst>
              <a:ext uri="{FF2B5EF4-FFF2-40B4-BE49-F238E27FC236}">
                <a16:creationId xmlns:a16="http://schemas.microsoft.com/office/drawing/2014/main" id="{848609F2-8954-CBFA-FAAA-EF6DF1FC34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3261" y="228600"/>
            <a:ext cx="3599983" cy="3599983"/>
          </a:xfrm>
          <a:prstGeom prst="rect">
            <a:avLst/>
          </a:prstGeom>
        </p:spPr>
      </p:pic>
    </p:spTree>
    <p:extLst>
      <p:ext uri="{BB962C8B-B14F-4D97-AF65-F5344CB8AC3E}">
        <p14:creationId xmlns:p14="http://schemas.microsoft.com/office/powerpoint/2010/main" val="799848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3A3E5-0505-75EE-5471-C003A13DC463}"/>
              </a:ext>
            </a:extLst>
          </p:cNvPr>
          <p:cNvSpPr>
            <a:spLocks noGrp="1"/>
          </p:cNvSpPr>
          <p:nvPr>
            <p:ph type="title"/>
          </p:nvPr>
        </p:nvSpPr>
        <p:spPr>
          <a:xfrm>
            <a:off x="762001" y="803325"/>
            <a:ext cx="5314536" cy="1325563"/>
          </a:xfrm>
        </p:spPr>
        <p:txBody>
          <a:bodyPr>
            <a:normAutofit/>
          </a:bodyPr>
          <a:lstStyle/>
          <a:p>
            <a:r>
              <a:rPr lang="en-US" dirty="0"/>
              <a:t>If you walk away with one slide…</a:t>
            </a:r>
          </a:p>
        </p:txBody>
      </p:sp>
      <p:graphicFrame>
        <p:nvGraphicFramePr>
          <p:cNvPr id="16" name="Content Placeholder 2">
            <a:extLst>
              <a:ext uri="{FF2B5EF4-FFF2-40B4-BE49-F238E27FC236}">
                <a16:creationId xmlns:a16="http://schemas.microsoft.com/office/drawing/2014/main" id="{3DAC77E5-5B73-C35A-4849-F9D4376C1808}"/>
              </a:ext>
            </a:extLst>
          </p:cNvPr>
          <p:cNvGraphicFramePr>
            <a:graphicFrameLocks noGrp="1"/>
          </p:cNvGraphicFramePr>
          <p:nvPr>
            <p:ph idx="1"/>
            <p:extLst>
              <p:ext uri="{D42A27DB-BD31-4B8C-83A1-F6EECF244321}">
                <p14:modId xmlns:p14="http://schemas.microsoft.com/office/powerpoint/2010/main" val="2362222692"/>
              </p:ext>
            </p:extLst>
          </p:nvPr>
        </p:nvGraphicFramePr>
        <p:xfrm>
          <a:off x="762000" y="2279018"/>
          <a:ext cx="5314543" cy="3375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AC62742C-8498-B04E-945C-77A3F21EAAE1}"/>
              </a:ext>
            </a:extLst>
          </p:cNvPr>
          <p:cNvSpPr txBox="1"/>
          <p:nvPr/>
        </p:nvSpPr>
        <p:spPr>
          <a:xfrm>
            <a:off x="5612524" y="6211614"/>
            <a:ext cx="1263936" cy="369332"/>
          </a:xfrm>
          <a:prstGeom prst="rect">
            <a:avLst/>
          </a:prstGeom>
          <a:noFill/>
        </p:spPr>
        <p:txBody>
          <a:bodyPr wrap="none" rtlCol="0">
            <a:spAutoFit/>
          </a:bodyPr>
          <a:lstStyle/>
          <a:p>
            <a:r>
              <a:rPr lang="en-US" dirty="0"/>
              <a:t>Greg </a:t>
            </a:r>
            <a:r>
              <a:rPr lang="en-US" dirty="0" err="1"/>
              <a:t>Dyche</a:t>
            </a:r>
            <a:endParaRPr lang="en-US" dirty="0"/>
          </a:p>
        </p:txBody>
      </p:sp>
      <p:pic>
        <p:nvPicPr>
          <p:cNvPr id="5" name="Picture 4" descr="Truck Driving Pig, logo">
            <a:extLst>
              <a:ext uri="{FF2B5EF4-FFF2-40B4-BE49-F238E27FC236}">
                <a16:creationId xmlns:a16="http://schemas.microsoft.com/office/drawing/2014/main" id="{BBC6C727-E49A-5B38-574A-B69EDF636787}"/>
              </a:ext>
            </a:extLst>
          </p:cNvPr>
          <p:cNvPicPr>
            <a:picLocks noChangeAspect="1"/>
          </p:cNvPicPr>
          <p:nvPr/>
        </p:nvPicPr>
        <p:blipFill rotWithShape="1">
          <a:blip r:embed="rId8"/>
          <a:srcRect l="9790" t="21197" r="12083" b="25996"/>
          <a:stretch/>
        </p:blipFill>
        <p:spPr>
          <a:xfrm>
            <a:off x="6115459" y="2279018"/>
            <a:ext cx="5911702" cy="2996798"/>
          </a:xfrm>
          <a:prstGeom prst="rect">
            <a:avLst/>
          </a:prstGeom>
        </p:spPr>
      </p:pic>
    </p:spTree>
    <p:extLst>
      <p:ext uri="{BB962C8B-B14F-4D97-AF65-F5344CB8AC3E}">
        <p14:creationId xmlns:p14="http://schemas.microsoft.com/office/powerpoint/2010/main" val="950673537"/>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Construction work tools">
            <a:extLst>
              <a:ext uri="{FF2B5EF4-FFF2-40B4-BE49-F238E27FC236}">
                <a16:creationId xmlns:a16="http://schemas.microsoft.com/office/drawing/2014/main" id="{87D6AF8A-7E01-A318-4EF5-1680294225A6}"/>
              </a:ext>
            </a:extLst>
          </p:cNvPr>
          <p:cNvPicPr>
            <a:picLocks noChangeAspect="1"/>
          </p:cNvPicPr>
          <p:nvPr/>
        </p:nvPicPr>
        <p:blipFill rotWithShape="1">
          <a:blip r:embed="rId2"/>
          <a:srcRect l="2125" t="6593" r="19056" b="-1"/>
          <a:stretch/>
        </p:blipFill>
        <p:spPr>
          <a:xfrm>
            <a:off x="3522468" y="10"/>
            <a:ext cx="8669532" cy="6857990"/>
          </a:xfrm>
          <a:prstGeom prst="rect">
            <a:avLst/>
          </a:prstGeom>
        </p:spPr>
      </p:pic>
      <p:sp>
        <p:nvSpPr>
          <p:cNvPr id="2" name="Title 1">
            <a:extLst>
              <a:ext uri="{FF2B5EF4-FFF2-40B4-BE49-F238E27FC236}">
                <a16:creationId xmlns:a16="http://schemas.microsoft.com/office/drawing/2014/main" id="{B0698EAA-1FD3-55FD-2E6F-864D4BAED3FA}"/>
              </a:ext>
            </a:extLst>
          </p:cNvPr>
          <p:cNvSpPr>
            <a:spLocks noGrp="1"/>
          </p:cNvSpPr>
          <p:nvPr>
            <p:ph type="title"/>
          </p:nvPr>
        </p:nvSpPr>
        <p:spPr>
          <a:xfrm>
            <a:off x="371094" y="1161288"/>
            <a:ext cx="3438144" cy="1124712"/>
          </a:xfrm>
        </p:spPr>
        <p:txBody>
          <a:bodyPr anchor="b">
            <a:normAutofit/>
          </a:bodyPr>
          <a:lstStyle/>
          <a:p>
            <a:r>
              <a:rPr lang="en-US" sz="2800"/>
              <a:t>Today’s Promise</a:t>
            </a:r>
          </a:p>
        </p:txBody>
      </p:sp>
      <p:sp>
        <p:nvSpPr>
          <p:cNvPr id="3" name="Content Placeholder 2">
            <a:extLst>
              <a:ext uri="{FF2B5EF4-FFF2-40B4-BE49-F238E27FC236}">
                <a16:creationId xmlns:a16="http://schemas.microsoft.com/office/drawing/2014/main" id="{08862728-7B6D-61B0-AF1F-17245795EB75}"/>
              </a:ext>
            </a:extLst>
          </p:cNvPr>
          <p:cNvSpPr>
            <a:spLocks noGrp="1"/>
          </p:cNvSpPr>
          <p:nvPr>
            <p:ph idx="1"/>
          </p:nvPr>
        </p:nvSpPr>
        <p:spPr>
          <a:xfrm>
            <a:off x="371094" y="2718054"/>
            <a:ext cx="3438906" cy="3207258"/>
          </a:xfrm>
        </p:spPr>
        <p:txBody>
          <a:bodyPr anchor="t">
            <a:normAutofit/>
          </a:bodyPr>
          <a:lstStyle/>
          <a:p>
            <a:pPr marL="0" indent="0">
              <a:buNone/>
            </a:pPr>
            <a:r>
              <a:rPr lang="en-US" sz="1700" dirty="0"/>
              <a:t>Work with me for the next 50 min, and you’ll walk away with a plan. </a:t>
            </a:r>
          </a:p>
          <a:p>
            <a:pPr marL="0" indent="0">
              <a:buNone/>
            </a:pPr>
            <a:endParaRPr lang="en-US" sz="1700" dirty="0"/>
          </a:p>
          <a:p>
            <a:pPr marL="0" indent="0">
              <a:buNone/>
            </a:pPr>
            <a:r>
              <a:rPr lang="en-US" sz="1700" dirty="0"/>
              <a:t>A planned routine that leads to success.</a:t>
            </a:r>
          </a:p>
          <a:p>
            <a:pPr marL="0" indent="0">
              <a:buNone/>
            </a:pPr>
            <a:endParaRPr lang="en-US" sz="1700" dirty="0"/>
          </a:p>
          <a:p>
            <a:pPr marL="0" indent="0">
              <a:buNone/>
            </a:pPr>
            <a:r>
              <a:rPr lang="en-US" sz="1700" dirty="0"/>
              <a:t>You’ll have the tools to adjust and get back on course. </a:t>
            </a:r>
          </a:p>
        </p:txBody>
      </p:sp>
    </p:spTree>
    <p:extLst>
      <p:ext uri="{BB962C8B-B14F-4D97-AF65-F5344CB8AC3E}">
        <p14:creationId xmlns:p14="http://schemas.microsoft.com/office/powerpoint/2010/main" val="2617452593"/>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22A397E7-BF60-45B2-84C7-B074B76C3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Puzzle pieces">
            <a:extLst>
              <a:ext uri="{FF2B5EF4-FFF2-40B4-BE49-F238E27FC236}">
                <a16:creationId xmlns:a16="http://schemas.microsoft.com/office/drawing/2014/main" id="{9A913009-F916-5956-D8A0-610D64B042B5}"/>
              </a:ext>
            </a:extLst>
          </p:cNvPr>
          <p:cNvPicPr>
            <a:picLocks noChangeAspect="1"/>
          </p:cNvPicPr>
          <p:nvPr/>
        </p:nvPicPr>
        <p:blipFill rotWithShape="1">
          <a:blip r:embed="rId2">
            <a:alphaModFix/>
          </a:blip>
          <a:srcRect l="3092" r="20225"/>
          <a:stretch/>
        </p:blipFill>
        <p:spPr>
          <a:xfrm>
            <a:off x="4283902" y="10"/>
            <a:ext cx="7908098" cy="6857992"/>
          </a:xfrm>
          <a:prstGeom prst="rect">
            <a:avLst/>
          </a:prstGeom>
        </p:spPr>
      </p:pic>
      <p:sp>
        <p:nvSpPr>
          <p:cNvPr id="19" name="Rectangle 18">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0BD6F8-FC77-A137-7AAB-F7C4FBA9054D}"/>
              </a:ext>
            </a:extLst>
          </p:cNvPr>
          <p:cNvSpPr>
            <a:spLocks noGrp="1"/>
          </p:cNvSpPr>
          <p:nvPr>
            <p:ph type="title"/>
          </p:nvPr>
        </p:nvSpPr>
        <p:spPr>
          <a:xfrm>
            <a:off x="728663" y="1115219"/>
            <a:ext cx="9703637" cy="2416354"/>
          </a:xfrm>
        </p:spPr>
        <p:txBody>
          <a:bodyPr vert="horz" lIns="91440" tIns="45720" rIns="91440" bIns="45720" rtlCol="0" anchor="b">
            <a:normAutofit/>
          </a:bodyPr>
          <a:lstStyle/>
          <a:p>
            <a:r>
              <a:rPr lang="en-US" sz="5000" dirty="0">
                <a:solidFill>
                  <a:schemeClr val="bg1"/>
                </a:solidFill>
              </a:rPr>
              <a:t>Career is off to a great start</a:t>
            </a:r>
          </a:p>
        </p:txBody>
      </p:sp>
      <p:cxnSp>
        <p:nvCxnSpPr>
          <p:cNvPr id="21" name="Straight Connector 20">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8585" y="3681408"/>
            <a:ext cx="1193482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4940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5E794312-ADB0-5C17-7DA0-E4FC9F247F5E}"/>
              </a:ext>
            </a:extLst>
          </p:cNvPr>
          <p:cNvSpPr>
            <a:spLocks noGrp="1"/>
          </p:cNvSpPr>
          <p:nvPr>
            <p:ph type="title"/>
          </p:nvPr>
        </p:nvSpPr>
        <p:spPr>
          <a:xfrm>
            <a:off x="838200" y="448721"/>
            <a:ext cx="4707671" cy="1225650"/>
          </a:xfrm>
        </p:spPr>
        <p:txBody>
          <a:bodyPr anchor="b">
            <a:normAutofit/>
          </a:bodyPr>
          <a:lstStyle/>
          <a:p>
            <a:r>
              <a:rPr lang="en-US" sz="3800">
                <a:solidFill>
                  <a:schemeClr val="bg1"/>
                </a:solidFill>
              </a:rPr>
              <a:t>Starting to wonder</a:t>
            </a:r>
          </a:p>
        </p:txBody>
      </p:sp>
      <p:cxnSp>
        <p:nvCxnSpPr>
          <p:cNvPr id="12" name="Straight Connector 11">
            <a:extLst>
              <a:ext uri="{FF2B5EF4-FFF2-40B4-BE49-F238E27FC236}">
                <a16:creationId xmlns:a16="http://schemas.microsoft.com/office/drawing/2014/main" id="{EEA38897-7BA3-4408-8083-3235339C4A6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1873" y="1749756"/>
            <a:ext cx="4718304"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E9A796F-FE80-6DA1-5B52-68A4FA49F4F0}"/>
              </a:ext>
            </a:extLst>
          </p:cNvPr>
          <p:cNvSpPr>
            <a:spLocks noGrp="1"/>
          </p:cNvSpPr>
          <p:nvPr>
            <p:ph idx="1"/>
          </p:nvPr>
        </p:nvSpPr>
        <p:spPr>
          <a:xfrm>
            <a:off x="897769" y="1909192"/>
            <a:ext cx="4586513" cy="3647710"/>
          </a:xfrm>
        </p:spPr>
        <p:txBody>
          <a:bodyPr vert="horz" lIns="91440" tIns="45720" rIns="91440" bIns="45720" rtlCol="0" anchor="t">
            <a:normAutofit/>
          </a:bodyPr>
          <a:lstStyle/>
          <a:p>
            <a:r>
              <a:rPr lang="en-US" sz="2000" dirty="0">
                <a:solidFill>
                  <a:schemeClr val="bg1"/>
                </a:solidFill>
              </a:rPr>
              <a:t>How to do more isn’t obvious.</a:t>
            </a:r>
            <a:endParaRPr lang="en-US" sz="2000" dirty="0">
              <a:solidFill>
                <a:schemeClr val="bg1"/>
              </a:solidFill>
              <a:ea typeface="Calibri"/>
              <a:cs typeface="Calibri"/>
            </a:endParaRPr>
          </a:p>
          <a:p>
            <a:r>
              <a:rPr lang="en-US" sz="2000" dirty="0">
                <a:solidFill>
                  <a:schemeClr val="bg1"/>
                </a:solidFill>
              </a:rPr>
              <a:t>Worked last 3 weekends in a row.</a:t>
            </a:r>
            <a:endParaRPr lang="en-US" sz="2000" dirty="0">
              <a:solidFill>
                <a:schemeClr val="bg1"/>
              </a:solidFill>
              <a:ea typeface="Calibri"/>
              <a:cs typeface="Calibri"/>
            </a:endParaRPr>
          </a:p>
          <a:p>
            <a:r>
              <a:rPr lang="en-US" sz="2000" dirty="0">
                <a:solidFill>
                  <a:schemeClr val="bg1"/>
                </a:solidFill>
              </a:rPr>
              <a:t>Missing a 3-day trip with friends.</a:t>
            </a:r>
            <a:endParaRPr lang="en-US" sz="2000" dirty="0">
              <a:solidFill>
                <a:schemeClr val="bg1"/>
              </a:solidFill>
              <a:ea typeface="Calibri"/>
              <a:cs typeface="Calibri"/>
            </a:endParaRPr>
          </a:p>
          <a:p>
            <a:r>
              <a:rPr lang="en-US" sz="2000" dirty="0">
                <a:solidFill>
                  <a:schemeClr val="bg1"/>
                </a:solidFill>
              </a:rPr>
              <a:t>So </a:t>
            </a:r>
            <a:endParaRPr lang="en-US" sz="2000" dirty="0">
              <a:solidFill>
                <a:schemeClr val="bg1"/>
              </a:solidFill>
              <a:ea typeface="Calibri"/>
              <a:cs typeface="Calibri"/>
            </a:endParaRPr>
          </a:p>
          <a:p>
            <a:pPr marL="0" indent="0">
              <a:buNone/>
            </a:pPr>
            <a:r>
              <a:rPr lang="en-US" sz="2000" dirty="0">
                <a:solidFill>
                  <a:schemeClr val="bg1"/>
                </a:solidFill>
              </a:rPr>
              <a:t>…this is what burned-out starts to feel like.</a:t>
            </a:r>
          </a:p>
          <a:p>
            <a:pPr marL="0" indent="0">
              <a:buNone/>
            </a:pPr>
            <a:endParaRPr lang="en-US" sz="2000" dirty="0">
              <a:solidFill>
                <a:schemeClr val="bg1"/>
              </a:solidFill>
              <a:ea typeface="Calibri"/>
              <a:cs typeface="Calibri"/>
            </a:endParaRPr>
          </a:p>
          <a:p>
            <a:pPr marL="0" indent="0">
              <a:buNone/>
            </a:pPr>
            <a:endParaRPr lang="en-US" sz="2000" dirty="0">
              <a:solidFill>
                <a:schemeClr val="bg1"/>
              </a:solidFill>
              <a:ea typeface="Calibri"/>
              <a:cs typeface="Calibri"/>
            </a:endParaRPr>
          </a:p>
          <a:p>
            <a:pPr marL="0" indent="0">
              <a:buNone/>
            </a:pPr>
            <a:r>
              <a:rPr lang="en-US" sz="2000" dirty="0">
                <a:solidFill>
                  <a:schemeClr val="bg1"/>
                </a:solidFill>
                <a:ea typeface="Calibri"/>
                <a:cs typeface="Calibri"/>
              </a:rPr>
              <a:t>Human Being or Human Doing?</a:t>
            </a:r>
          </a:p>
        </p:txBody>
      </p:sp>
      <p:cxnSp>
        <p:nvCxnSpPr>
          <p:cNvPr id="14" name="Straight Connector 13">
            <a:extLst>
              <a:ext uri="{FF2B5EF4-FFF2-40B4-BE49-F238E27FC236}">
                <a16:creationId xmlns:a16="http://schemas.microsoft.com/office/drawing/2014/main" id="{F11AD06B-AB20-4097-8606-5DA00DBACE8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4027" y="5707672"/>
            <a:ext cx="4713997"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68FDEBB-D7C1-3DEE-E0CF-CBB560648795}"/>
              </a:ext>
            </a:extLst>
          </p:cNvPr>
          <p:cNvPicPr>
            <a:picLocks noChangeAspect="1"/>
          </p:cNvPicPr>
          <p:nvPr/>
        </p:nvPicPr>
        <p:blipFill rotWithShape="1">
          <a:blip r:embed="rId2"/>
          <a:srcRect r="9228" b="-3"/>
          <a:stretch/>
        </p:blipFill>
        <p:spPr>
          <a:xfrm rot="5400000">
            <a:off x="5929726" y="595726"/>
            <a:ext cx="6858000" cy="5666547"/>
          </a:xfrm>
          <a:prstGeom prst="rect">
            <a:avLst/>
          </a:prstGeom>
        </p:spPr>
      </p:pic>
    </p:spTree>
    <p:extLst>
      <p:ext uri="{BB962C8B-B14F-4D97-AF65-F5344CB8AC3E}">
        <p14:creationId xmlns:p14="http://schemas.microsoft.com/office/powerpoint/2010/main" val="2345527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0F932-AA55-61A0-6106-2E6E07702331}"/>
              </a:ext>
            </a:extLst>
          </p:cNvPr>
          <p:cNvSpPr>
            <a:spLocks noGrp="1"/>
          </p:cNvSpPr>
          <p:nvPr>
            <p:ph type="title"/>
          </p:nvPr>
        </p:nvSpPr>
        <p:spPr>
          <a:xfrm>
            <a:off x="6634134" y="1396289"/>
            <a:ext cx="5006336" cy="1325563"/>
          </a:xfrm>
        </p:spPr>
        <p:txBody>
          <a:bodyPr>
            <a:normAutofit/>
          </a:bodyPr>
          <a:lstStyle/>
          <a:p>
            <a:r>
              <a:rPr lang="en-US" sz="3700"/>
              <a:t>You don’t have the right to be a lump on a log</a:t>
            </a:r>
          </a:p>
        </p:txBody>
      </p:sp>
      <p:sp>
        <p:nvSpPr>
          <p:cNvPr id="3" name="Content Placeholder 2">
            <a:extLst>
              <a:ext uri="{FF2B5EF4-FFF2-40B4-BE49-F238E27FC236}">
                <a16:creationId xmlns:a16="http://schemas.microsoft.com/office/drawing/2014/main" id="{24F26F31-0082-35DE-823B-B96BBA692BC1}"/>
              </a:ext>
            </a:extLst>
          </p:cNvPr>
          <p:cNvSpPr>
            <a:spLocks noGrp="1"/>
          </p:cNvSpPr>
          <p:nvPr>
            <p:ph idx="1"/>
          </p:nvPr>
        </p:nvSpPr>
        <p:spPr>
          <a:xfrm>
            <a:off x="6638578" y="2871982"/>
            <a:ext cx="5004073" cy="3181684"/>
          </a:xfrm>
        </p:spPr>
        <p:txBody>
          <a:bodyPr anchor="t">
            <a:normAutofit/>
          </a:bodyPr>
          <a:lstStyle/>
          <a:p>
            <a:r>
              <a:rPr lang="en-US" sz="1800" dirty="0"/>
              <a:t>I remember the day when the lights turned off and wind was blowing snow.</a:t>
            </a:r>
          </a:p>
          <a:p>
            <a:endParaRPr lang="en-US" sz="1800" dirty="0"/>
          </a:p>
          <a:p>
            <a:r>
              <a:rPr lang="en-US" sz="1800" dirty="0"/>
              <a:t>”What you can be. You must be.” </a:t>
            </a:r>
            <a:r>
              <a:rPr lang="en-US" sz="1800" b="0" i="0" dirty="0">
                <a:effectLst/>
                <a:latin typeface="sohne"/>
              </a:rPr>
              <a:t>Abraham Maslow on Self-Actualization</a:t>
            </a:r>
          </a:p>
          <a:p>
            <a:endParaRPr lang="en-US" sz="1800" dirty="0">
              <a:latin typeface="sohne"/>
            </a:endParaRPr>
          </a:p>
          <a:p>
            <a:r>
              <a:rPr lang="en-US" sz="1800" b="0" i="0" dirty="0">
                <a:effectLst/>
                <a:latin typeface="sohne"/>
              </a:rPr>
              <a:t>Where to start? Why is it so hard?</a:t>
            </a:r>
          </a:p>
          <a:p>
            <a:pPr lvl="1"/>
            <a:r>
              <a:rPr lang="en-US" sz="1400" dirty="0">
                <a:latin typeface="sohne"/>
              </a:rPr>
              <a:t>Foundational needs first, Maslow</a:t>
            </a:r>
            <a:endParaRPr lang="en-US" sz="1400" b="0" i="0" dirty="0">
              <a:effectLst/>
              <a:latin typeface="sohne"/>
            </a:endParaRPr>
          </a:p>
        </p:txBody>
      </p:sp>
      <p:pic>
        <p:nvPicPr>
          <p:cNvPr id="3076" name="Picture 4" descr="silhouette of man in snow storm">
            <a:extLst>
              <a:ext uri="{FF2B5EF4-FFF2-40B4-BE49-F238E27FC236}">
                <a16:creationId xmlns:a16="http://schemas.microsoft.com/office/drawing/2014/main" id="{669510A7-3FC8-AB36-30C8-1A9C55A9CE4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1367" r="-1" b="-1"/>
          <a:stretch/>
        </p:blipFill>
        <p:spPr bwMode="auto">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a16="http://schemas.microsoft.com/office/drawing/2014/main" id="{C35B9DA6-2F91-9332-FD86-B341A022CBD4}"/>
              </a:ext>
            </a:extLst>
          </p:cNvPr>
          <p:cNvGraphicFramePr/>
          <p:nvPr>
            <p:extLst>
              <p:ext uri="{D42A27DB-BD31-4B8C-83A1-F6EECF244321}">
                <p14:modId xmlns:p14="http://schemas.microsoft.com/office/powerpoint/2010/main" val="2304304978"/>
              </p:ext>
            </p:extLst>
          </p:nvPr>
        </p:nvGraphicFramePr>
        <p:xfrm>
          <a:off x="1524000" y="3196087"/>
          <a:ext cx="4572000" cy="3657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16560058"/>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CDF232-977F-189F-C5D8-5937E41835BD}"/>
              </a:ext>
            </a:extLst>
          </p:cNvPr>
          <p:cNvSpPr>
            <a:spLocks noGrp="1"/>
          </p:cNvSpPr>
          <p:nvPr>
            <p:ph type="title"/>
          </p:nvPr>
        </p:nvSpPr>
        <p:spPr>
          <a:xfrm>
            <a:off x="801098" y="1396289"/>
            <a:ext cx="5277333" cy="1325563"/>
          </a:xfrm>
        </p:spPr>
        <p:txBody>
          <a:bodyPr>
            <a:normAutofit/>
          </a:bodyPr>
          <a:lstStyle/>
          <a:p>
            <a:r>
              <a:rPr lang="en-US"/>
              <a:t>Where to go now? </a:t>
            </a:r>
            <a:endParaRPr lang="en-US" dirty="0"/>
          </a:p>
        </p:txBody>
      </p:sp>
      <p:sp>
        <p:nvSpPr>
          <p:cNvPr id="3" name="Content Placeholder 2">
            <a:extLst>
              <a:ext uri="{FF2B5EF4-FFF2-40B4-BE49-F238E27FC236}">
                <a16:creationId xmlns:a16="http://schemas.microsoft.com/office/drawing/2014/main" id="{4DEBD5CA-EFB2-A841-223C-F0C244F95600}"/>
              </a:ext>
            </a:extLst>
          </p:cNvPr>
          <p:cNvSpPr>
            <a:spLocks noGrp="1"/>
          </p:cNvSpPr>
          <p:nvPr>
            <p:ph idx="1"/>
          </p:nvPr>
        </p:nvSpPr>
        <p:spPr>
          <a:xfrm>
            <a:off x="805543" y="2871982"/>
            <a:ext cx="5272888" cy="3181684"/>
          </a:xfrm>
        </p:spPr>
        <p:txBody>
          <a:bodyPr anchor="t">
            <a:normAutofit/>
          </a:bodyPr>
          <a:lstStyle/>
          <a:p>
            <a:pPr marL="0" indent="0">
              <a:buNone/>
            </a:pPr>
            <a:r>
              <a:rPr lang="en-US" sz="1700" dirty="0"/>
              <a:t>Drucker’s 5 questions:</a:t>
            </a:r>
          </a:p>
          <a:p>
            <a:pPr marL="514350" indent="-514350">
              <a:buFont typeface="+mj-lt"/>
              <a:buAutoNum type="arabicPeriod"/>
            </a:pPr>
            <a:r>
              <a:rPr lang="en-US" sz="1700" dirty="0"/>
              <a:t>What do you want to be remembered for?</a:t>
            </a:r>
          </a:p>
          <a:p>
            <a:pPr marL="514350" indent="-514350">
              <a:buFont typeface="+mj-lt"/>
              <a:buAutoNum type="arabicPeriod"/>
            </a:pPr>
            <a:r>
              <a:rPr lang="en-US" sz="1700" dirty="0"/>
              <a:t>Who do you want to be remembered by?</a:t>
            </a:r>
          </a:p>
          <a:p>
            <a:pPr marL="514350" indent="-514350">
              <a:buFont typeface="+mj-lt"/>
              <a:buAutoNum type="arabicPeriod"/>
            </a:pPr>
            <a:r>
              <a:rPr lang="en-US" sz="1700" dirty="0"/>
              <a:t>What do they find important, not you?</a:t>
            </a:r>
          </a:p>
          <a:p>
            <a:pPr marL="514350" indent="-514350">
              <a:buFont typeface="+mj-lt"/>
              <a:buAutoNum type="arabicPeriod"/>
            </a:pPr>
            <a:r>
              <a:rPr lang="en-US" sz="1700" dirty="0"/>
              <a:t>How are you going to measure their value?</a:t>
            </a:r>
          </a:p>
          <a:p>
            <a:pPr marL="514350" indent="-514350">
              <a:buFont typeface="+mj-lt"/>
              <a:buAutoNum type="arabicPeriod"/>
            </a:pPr>
            <a:r>
              <a:rPr lang="en-US" sz="1700" dirty="0"/>
              <a:t>What’s your plan?</a:t>
            </a:r>
          </a:p>
          <a:p>
            <a:pPr marL="514350" indent="-514350">
              <a:buFont typeface="+mj-lt"/>
              <a:buAutoNum type="arabicPeriod"/>
            </a:pPr>
            <a:endParaRPr lang="en-US" sz="1700" dirty="0"/>
          </a:p>
          <a:p>
            <a:pPr marL="0" indent="0">
              <a:buNone/>
            </a:pPr>
            <a:r>
              <a:rPr lang="en-US" sz="1700" dirty="0"/>
              <a:t>* ask every 6 months</a:t>
            </a:r>
          </a:p>
        </p:txBody>
      </p:sp>
      <p:pic>
        <p:nvPicPr>
          <p:cNvPr id="4100" name="Picture 4" descr="Old Ironsides: A vessel to remember - The Boston Globe">
            <a:extLst>
              <a:ext uri="{FF2B5EF4-FFF2-40B4-BE49-F238E27FC236}">
                <a16:creationId xmlns:a16="http://schemas.microsoft.com/office/drawing/2014/main" id="{D94EFD3F-3741-0B41-6197-202261952C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2547" r="15037" b="1"/>
          <a:stretch/>
        </p:blipFill>
        <p:spPr bwMode="auto">
          <a:xfrm>
            <a:off x="6893317" y="760562"/>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567637"/>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11266" name="Picture 2" descr="ball under basketball ring">
            <a:extLst>
              <a:ext uri="{FF2B5EF4-FFF2-40B4-BE49-F238E27FC236}">
                <a16:creationId xmlns:a16="http://schemas.microsoft.com/office/drawing/2014/main" id="{19D384B6-0E43-E097-07F4-A67AC43A482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067" r="26238" b="1"/>
          <a:stretch/>
        </p:blipFill>
        <p:spPr bwMode="auto">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B929CB3-F8C3-0FF3-9624-CA66F3F4A7C7}"/>
              </a:ext>
            </a:extLst>
          </p:cNvPr>
          <p:cNvSpPr>
            <a:spLocks noGrp="1"/>
          </p:cNvSpPr>
          <p:nvPr>
            <p:ph type="title"/>
          </p:nvPr>
        </p:nvSpPr>
        <p:spPr>
          <a:xfrm>
            <a:off x="804673" y="1396289"/>
            <a:ext cx="4782458" cy="1325563"/>
          </a:xfrm>
        </p:spPr>
        <p:txBody>
          <a:bodyPr>
            <a:normAutofit/>
          </a:bodyPr>
          <a:lstStyle/>
          <a:p>
            <a:r>
              <a:rPr lang="en-US" sz="3700" dirty="0"/>
              <a:t>Get excited. Your player has a hot hand.</a:t>
            </a:r>
          </a:p>
        </p:txBody>
      </p:sp>
      <p:sp>
        <p:nvSpPr>
          <p:cNvPr id="3" name="Content Placeholder 2">
            <a:extLst>
              <a:ext uri="{FF2B5EF4-FFF2-40B4-BE49-F238E27FC236}">
                <a16:creationId xmlns:a16="http://schemas.microsoft.com/office/drawing/2014/main" id="{AA876E86-7231-0B4A-E05D-580C9126451E}"/>
              </a:ext>
            </a:extLst>
          </p:cNvPr>
          <p:cNvSpPr>
            <a:spLocks noGrp="1"/>
          </p:cNvSpPr>
          <p:nvPr>
            <p:ph idx="1"/>
          </p:nvPr>
        </p:nvSpPr>
        <p:spPr>
          <a:xfrm>
            <a:off x="337625" y="2871982"/>
            <a:ext cx="5992837" cy="3181684"/>
          </a:xfrm>
        </p:spPr>
        <p:txBody>
          <a:bodyPr anchor="t">
            <a:normAutofit fontScale="92500"/>
          </a:bodyPr>
          <a:lstStyle/>
          <a:p>
            <a:pPr marL="0" indent="0">
              <a:buNone/>
            </a:pPr>
            <a:r>
              <a:rPr lang="en-US" sz="1800" dirty="0"/>
              <a:t>Nope. Only temporary success. No such thing has a hot hand in basketball.</a:t>
            </a:r>
          </a:p>
          <a:p>
            <a:r>
              <a:rPr lang="en-US" sz="1800" dirty="0"/>
              <a:t>What matters is the routine. </a:t>
            </a:r>
          </a:p>
          <a:p>
            <a:pPr marL="0" indent="0">
              <a:buNone/>
            </a:pPr>
            <a:endParaRPr lang="en-US" sz="2400" dirty="0"/>
          </a:p>
          <a:p>
            <a:pPr marL="0" indent="0">
              <a:buNone/>
            </a:pPr>
            <a:r>
              <a:rPr lang="en-US" sz="2400" dirty="0">
                <a:solidFill>
                  <a:srgbClr val="FFFF00"/>
                </a:solidFill>
              </a:rPr>
              <a:t>It’s not the will to win that matters. Everyone has that will to win. It’s the will to practice. </a:t>
            </a:r>
          </a:p>
          <a:p>
            <a:endParaRPr lang="en-US" sz="1800" dirty="0"/>
          </a:p>
          <a:p>
            <a:endParaRPr lang="en-US" sz="1800" dirty="0"/>
          </a:p>
          <a:p>
            <a:pPr marL="0" indent="0">
              <a:buNone/>
            </a:pPr>
            <a:r>
              <a:rPr lang="en-US" sz="1800" dirty="0"/>
              <a:t>Let’s use this to our advantage and build a daily routine that wins.</a:t>
            </a:r>
          </a:p>
        </p:txBody>
      </p:sp>
    </p:spTree>
    <p:extLst>
      <p:ext uri="{BB962C8B-B14F-4D97-AF65-F5344CB8AC3E}">
        <p14:creationId xmlns:p14="http://schemas.microsoft.com/office/powerpoint/2010/main" val="189021863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large white ship in the water&#10;&#10;Description automatically generated">
            <a:extLst>
              <a:ext uri="{FF2B5EF4-FFF2-40B4-BE49-F238E27FC236}">
                <a16:creationId xmlns:a16="http://schemas.microsoft.com/office/drawing/2014/main" id="{8C466785-AE2E-4BCE-0B5A-E6ED0DDC11B6}"/>
              </a:ext>
            </a:extLst>
          </p:cNvPr>
          <p:cNvPicPr>
            <a:picLocks noChangeAspect="1"/>
          </p:cNvPicPr>
          <p:nvPr/>
        </p:nvPicPr>
        <p:blipFill rotWithShape="1">
          <a:blip r:embed="rId2"/>
          <a:srcRect t="1765"/>
          <a:stretch/>
        </p:blipFill>
        <p:spPr>
          <a:xfrm>
            <a:off x="20" y="1282"/>
            <a:ext cx="12191980" cy="6856718"/>
          </a:xfrm>
          <a:prstGeom prst="rect">
            <a:avLst/>
          </a:prstGeom>
        </p:spPr>
      </p:pic>
      <p:sp>
        <p:nvSpPr>
          <p:cNvPr id="6" name="Double Wave 5">
            <a:extLst>
              <a:ext uri="{FF2B5EF4-FFF2-40B4-BE49-F238E27FC236}">
                <a16:creationId xmlns:a16="http://schemas.microsoft.com/office/drawing/2014/main" id="{53C4F61B-36D7-00E7-3173-7990F9C1BBF1}"/>
              </a:ext>
            </a:extLst>
          </p:cNvPr>
          <p:cNvSpPr/>
          <p:nvPr/>
        </p:nvSpPr>
        <p:spPr>
          <a:xfrm>
            <a:off x="6513341" y="295421"/>
            <a:ext cx="5261317" cy="1083212"/>
          </a:xfrm>
          <a:prstGeom prst="doubleWave">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Goals, Destinations, Standards, and Habits.</a:t>
            </a:r>
          </a:p>
        </p:txBody>
      </p:sp>
    </p:spTree>
    <p:extLst>
      <p:ext uri="{BB962C8B-B14F-4D97-AF65-F5344CB8AC3E}">
        <p14:creationId xmlns:p14="http://schemas.microsoft.com/office/powerpoint/2010/main" val="38991614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425</TotalTime>
  <Words>1423</Words>
  <Application>Microsoft Office PowerPoint</Application>
  <PresentationFormat>Widescreen</PresentationFormat>
  <Paragraphs>209</Paragraphs>
  <Slides>24</Slides>
  <Notes>13</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Tortoise Daily Routine</vt:lpstr>
      <vt:lpstr>Helllo</vt:lpstr>
      <vt:lpstr>Today’s Promise</vt:lpstr>
      <vt:lpstr>Career is off to a great start</vt:lpstr>
      <vt:lpstr>Starting to wonder</vt:lpstr>
      <vt:lpstr>You don’t have the right to be a lump on a log</vt:lpstr>
      <vt:lpstr>Where to go now? </vt:lpstr>
      <vt:lpstr>Get excited. Your player has a hot hand.</vt:lpstr>
      <vt:lpstr>PowerPoint Presentation</vt:lpstr>
      <vt:lpstr>3 Daily Zones</vt:lpstr>
      <vt:lpstr>There’s not enough of you to go around.</vt:lpstr>
      <vt:lpstr>What’s in your A zone; anything for you?</vt:lpstr>
      <vt:lpstr>Some is better than none. Now is better than later.</vt:lpstr>
      <vt:lpstr>Build a test Turtle-Day for summer.</vt:lpstr>
      <vt:lpstr>Best time to plant a shade tree?</vt:lpstr>
      <vt:lpstr>Why doesn’t it work?</vt:lpstr>
      <vt:lpstr>Reflection:  Early warning system  Superpower.</vt:lpstr>
      <vt:lpstr>Call your shots – feedback game.</vt:lpstr>
      <vt:lpstr>Daily A zone ideas</vt:lpstr>
      <vt:lpstr>Daily A zone traps to avoid </vt:lpstr>
      <vt:lpstr>Daily A zone dangers</vt:lpstr>
      <vt:lpstr>B Zone ideas</vt:lpstr>
      <vt:lpstr>Build an ordinary Tuesday</vt:lpstr>
      <vt:lpstr>If you walk away with one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Tortoise Daily Routine</dc:title>
  <dc:creator>Dyche, Greg</dc:creator>
  <cp:lastModifiedBy>Dyche, Greg</cp:lastModifiedBy>
  <cp:revision>63</cp:revision>
  <dcterms:created xsi:type="dcterms:W3CDTF">2023-02-12T22:26:36Z</dcterms:created>
  <dcterms:modified xsi:type="dcterms:W3CDTF">2024-04-24T20:11:21Z</dcterms:modified>
</cp:coreProperties>
</file>